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57" r:id="rId4"/>
    <p:sldId id="258" r:id="rId5"/>
    <p:sldId id="259" r:id="rId6"/>
    <p:sldId id="261" r:id="rId7"/>
    <p:sldId id="262" r:id="rId8"/>
    <p:sldId id="263" r:id="rId9"/>
    <p:sldId id="264" r:id="rId10"/>
    <p:sldId id="287" r:id="rId11"/>
    <p:sldId id="265" r:id="rId12"/>
    <p:sldId id="266" r:id="rId13"/>
    <p:sldId id="267" r:id="rId14"/>
    <p:sldId id="268" r:id="rId15"/>
    <p:sldId id="269" r:id="rId16"/>
    <p:sldId id="270" r:id="rId17"/>
    <p:sldId id="271" r:id="rId18"/>
    <p:sldId id="275" r:id="rId19"/>
    <p:sldId id="272" r:id="rId20"/>
    <p:sldId id="273" r:id="rId21"/>
    <p:sldId id="274" r:id="rId22"/>
    <p:sldId id="276" r:id="rId23"/>
    <p:sldId id="277" r:id="rId24"/>
    <p:sldId id="278" r:id="rId25"/>
    <p:sldId id="279" r:id="rId26"/>
    <p:sldId id="280" r:id="rId27"/>
    <p:sldId id="281" r:id="rId28"/>
    <p:sldId id="282" r:id="rId29"/>
    <p:sldId id="283" r:id="rId30"/>
    <p:sldId id="284" r:id="rId31"/>
    <p:sldId id="285" r:id="rId32"/>
    <p:sldId id="286" r:id="rId33"/>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29"/>
  </p:normalViewPr>
  <p:slideViewPr>
    <p:cSldViewPr snapToGrid="0" snapToObjects="1">
      <p:cViewPr varScale="1">
        <p:scale>
          <a:sx n="131" d="100"/>
          <a:sy n="131" d="100"/>
        </p:scale>
        <p:origin x="3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limarkka, Matti" userId="f4536e2c-74a8-43ca-82b9-446af9cd90be" providerId="ADAL" clId="{B5836C06-740D-E443-AC14-CBFDC515DE36}"/>
    <pc:docChg chg="custSel modSld">
      <pc:chgData name="Nelimarkka, Matti" userId="f4536e2c-74a8-43ca-82b9-446af9cd90be" providerId="ADAL" clId="{B5836C06-740D-E443-AC14-CBFDC515DE36}" dt="2019-06-15T06:28:23.243" v="52" actId="1076"/>
      <pc:docMkLst>
        <pc:docMk/>
      </pc:docMkLst>
      <pc:sldChg chg="addSp delSp modSp">
        <pc:chgData name="Nelimarkka, Matti" userId="f4536e2c-74a8-43ca-82b9-446af9cd90be" providerId="ADAL" clId="{B5836C06-740D-E443-AC14-CBFDC515DE36}" dt="2019-06-15T06:28:23.243" v="52" actId="1076"/>
        <pc:sldMkLst>
          <pc:docMk/>
          <pc:sldMk cId="866176970" sldId="281"/>
        </pc:sldMkLst>
        <pc:spChg chg="add del mod">
          <ac:chgData name="Nelimarkka, Matti" userId="f4536e2c-74a8-43ca-82b9-446af9cd90be" providerId="ADAL" clId="{B5836C06-740D-E443-AC14-CBFDC515DE36}" dt="2019-06-15T06:24:28.587" v="1" actId="478"/>
          <ac:spMkLst>
            <pc:docMk/>
            <pc:sldMk cId="866176970" sldId="281"/>
            <ac:spMk id="3" creationId="{395D1A01-3B01-7342-91BC-7C45089E2F77}"/>
          </ac:spMkLst>
        </pc:spChg>
        <pc:spChg chg="add mod">
          <ac:chgData name="Nelimarkka, Matti" userId="f4536e2c-74a8-43ca-82b9-446af9cd90be" providerId="ADAL" clId="{B5836C06-740D-E443-AC14-CBFDC515DE36}" dt="2019-06-15T06:28:23.243" v="52" actId="1076"/>
          <ac:spMkLst>
            <pc:docMk/>
            <pc:sldMk cId="866176970" sldId="281"/>
            <ac:spMk id="14" creationId="{E2B6B2D9-A477-EE4F-8E99-AEC274384BB8}"/>
          </ac:spMkLst>
        </pc:spChg>
        <pc:picChg chg="del">
          <ac:chgData name="Nelimarkka, Matti" userId="f4536e2c-74a8-43ca-82b9-446af9cd90be" providerId="ADAL" clId="{B5836C06-740D-E443-AC14-CBFDC515DE36}" dt="2019-06-15T06:24:26.739" v="0" actId="478"/>
          <ac:picMkLst>
            <pc:docMk/>
            <pc:sldMk cId="866176970" sldId="281"/>
            <ac:picMk id="5" creationId="{FB2CD889-35B6-D84F-BFED-F6BE457E5A72}"/>
          </ac:picMkLst>
        </pc:picChg>
        <pc:picChg chg="add mod">
          <ac:chgData name="Nelimarkka, Matti" userId="f4536e2c-74a8-43ca-82b9-446af9cd90be" providerId="ADAL" clId="{B5836C06-740D-E443-AC14-CBFDC515DE36}" dt="2019-06-15T06:27:48.271" v="35" actId="14100"/>
          <ac:picMkLst>
            <pc:docMk/>
            <pc:sldMk cId="866176970" sldId="281"/>
            <ac:picMk id="6" creationId="{A5DEB936-8B99-3C41-8D4D-ABB3C734CEED}"/>
          </ac:picMkLst>
        </pc:picChg>
        <pc:picChg chg="del">
          <ac:chgData name="Nelimarkka, Matti" userId="f4536e2c-74a8-43ca-82b9-446af9cd90be" providerId="ADAL" clId="{B5836C06-740D-E443-AC14-CBFDC515DE36}" dt="2019-06-15T06:24:26.739" v="0" actId="478"/>
          <ac:picMkLst>
            <pc:docMk/>
            <pc:sldMk cId="866176970" sldId="281"/>
            <ac:picMk id="7" creationId="{85A67BAA-1880-564C-B13D-8A76E2B1A858}"/>
          </ac:picMkLst>
        </pc:picChg>
        <pc:picChg chg="add mod">
          <ac:chgData name="Nelimarkka, Matti" userId="f4536e2c-74a8-43ca-82b9-446af9cd90be" providerId="ADAL" clId="{B5836C06-740D-E443-AC14-CBFDC515DE36}" dt="2019-06-15T06:27:55.030" v="45" actId="1076"/>
          <ac:picMkLst>
            <pc:docMk/>
            <pc:sldMk cId="866176970" sldId="281"/>
            <ac:picMk id="9" creationId="{6AEE595A-CA6C-444E-A73E-BD29616644DF}"/>
          </ac:picMkLst>
        </pc:picChg>
        <pc:picChg chg="add mod">
          <ac:chgData name="Nelimarkka, Matti" userId="f4536e2c-74a8-43ca-82b9-446af9cd90be" providerId="ADAL" clId="{B5836C06-740D-E443-AC14-CBFDC515DE36}" dt="2019-06-15T06:27:50.138" v="39" actId="1036"/>
          <ac:picMkLst>
            <pc:docMk/>
            <pc:sldMk cId="866176970" sldId="281"/>
            <ac:picMk id="11" creationId="{8E939293-F519-A04E-920A-AAADBCC8D16D}"/>
          </ac:picMkLst>
        </pc:picChg>
        <pc:picChg chg="add mod">
          <ac:chgData name="Nelimarkka, Matti" userId="f4536e2c-74a8-43ca-82b9-446af9cd90be" providerId="ADAL" clId="{B5836C06-740D-E443-AC14-CBFDC515DE36}" dt="2019-06-15T06:27:52.113" v="44" actId="1036"/>
          <ac:picMkLst>
            <pc:docMk/>
            <pc:sldMk cId="866176970" sldId="281"/>
            <ac:picMk id="13" creationId="{1D4E6FAF-9DDE-C444-9DE8-4447FEC923D5}"/>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B776C1-9876-7F4F-87AC-D08D8FC23F3D}" type="doc">
      <dgm:prSet loTypeId="urn:microsoft.com/office/officeart/2005/8/layout/hChevron3" loCatId="" qsTypeId="urn:microsoft.com/office/officeart/2005/8/quickstyle/simple1" qsCatId="simple" csTypeId="urn:microsoft.com/office/officeart/2005/8/colors/colorful4" csCatId="colorful" phldr="1"/>
      <dgm:spPr/>
    </dgm:pt>
    <dgm:pt modelId="{7EF2EE08-D916-364B-B5A0-A68CBE6E751E}">
      <dgm:prSet phldrT="[Text]"/>
      <dgm:spPr/>
      <dgm:t>
        <a:bodyPr/>
        <a:lstStyle/>
        <a:p>
          <a:r>
            <a:rPr lang="en-US" dirty="0"/>
            <a:t>Open coding</a:t>
          </a:r>
        </a:p>
      </dgm:t>
    </dgm:pt>
    <dgm:pt modelId="{9FD255C6-403F-864C-8653-E6D420D41B60}" type="parTrans" cxnId="{2D4A3FCC-AA53-7844-8771-3F47487C4D40}">
      <dgm:prSet/>
      <dgm:spPr/>
      <dgm:t>
        <a:bodyPr/>
        <a:lstStyle/>
        <a:p>
          <a:endParaRPr lang="en-US"/>
        </a:p>
      </dgm:t>
    </dgm:pt>
    <dgm:pt modelId="{DE4A8060-B682-8740-B1AC-73995F38BD75}" type="sibTrans" cxnId="{2D4A3FCC-AA53-7844-8771-3F47487C4D40}">
      <dgm:prSet/>
      <dgm:spPr/>
      <dgm:t>
        <a:bodyPr/>
        <a:lstStyle/>
        <a:p>
          <a:endParaRPr lang="en-US"/>
        </a:p>
      </dgm:t>
    </dgm:pt>
    <dgm:pt modelId="{96951D56-9141-924A-9CF1-44B9B4C5226F}">
      <dgm:prSet phldrT="[Text]"/>
      <dgm:spPr/>
      <dgm:t>
        <a:bodyPr/>
        <a:lstStyle/>
        <a:p>
          <a:r>
            <a:rPr lang="en-US" dirty="0"/>
            <a:t>Axial coding</a:t>
          </a:r>
        </a:p>
      </dgm:t>
    </dgm:pt>
    <dgm:pt modelId="{4B49E7B8-0D44-6C42-9421-485768F63FD6}" type="parTrans" cxnId="{191E5C30-0E91-C44A-B25A-2ACE97CC70D1}">
      <dgm:prSet/>
      <dgm:spPr/>
      <dgm:t>
        <a:bodyPr/>
        <a:lstStyle/>
        <a:p>
          <a:endParaRPr lang="en-US"/>
        </a:p>
      </dgm:t>
    </dgm:pt>
    <dgm:pt modelId="{2E4ED29F-0EED-B84A-9C08-30496263EC40}" type="sibTrans" cxnId="{191E5C30-0E91-C44A-B25A-2ACE97CC70D1}">
      <dgm:prSet/>
      <dgm:spPr/>
      <dgm:t>
        <a:bodyPr/>
        <a:lstStyle/>
        <a:p>
          <a:endParaRPr lang="en-US"/>
        </a:p>
      </dgm:t>
    </dgm:pt>
    <dgm:pt modelId="{C54E9197-502C-B642-970D-09061833139B}">
      <dgm:prSet phldrT="[Text]"/>
      <dgm:spPr/>
      <dgm:t>
        <a:bodyPr/>
        <a:lstStyle/>
        <a:p>
          <a:r>
            <a:rPr lang="en-US" dirty="0"/>
            <a:t>Theory development</a:t>
          </a:r>
        </a:p>
      </dgm:t>
    </dgm:pt>
    <dgm:pt modelId="{6D8BA49F-B7B3-6D4B-B27D-BD242A00A386}" type="parTrans" cxnId="{F49A6F28-1C01-B248-A49C-B336B9D95478}">
      <dgm:prSet/>
      <dgm:spPr/>
      <dgm:t>
        <a:bodyPr/>
        <a:lstStyle/>
        <a:p>
          <a:endParaRPr lang="en-US"/>
        </a:p>
      </dgm:t>
    </dgm:pt>
    <dgm:pt modelId="{5F651F97-AFEC-574C-B0CA-7B41B230F8AD}" type="sibTrans" cxnId="{F49A6F28-1C01-B248-A49C-B336B9D95478}">
      <dgm:prSet/>
      <dgm:spPr/>
      <dgm:t>
        <a:bodyPr/>
        <a:lstStyle/>
        <a:p>
          <a:endParaRPr lang="en-US"/>
        </a:p>
      </dgm:t>
    </dgm:pt>
    <dgm:pt modelId="{8B9DD72C-83A7-5243-B25B-465EAFB42D51}">
      <dgm:prSet phldrT="[Text]"/>
      <dgm:spPr/>
      <dgm:t>
        <a:bodyPr/>
        <a:lstStyle/>
        <a:p>
          <a:r>
            <a:rPr lang="en-US" dirty="0"/>
            <a:t>Detailed coding</a:t>
          </a:r>
        </a:p>
      </dgm:t>
    </dgm:pt>
    <dgm:pt modelId="{85CF86D6-A3E8-BB40-BD94-B5D1E4F286A5}" type="parTrans" cxnId="{9CFB0E8E-E960-9A4F-9DD2-B4217EBC381A}">
      <dgm:prSet/>
      <dgm:spPr/>
      <dgm:t>
        <a:bodyPr/>
        <a:lstStyle/>
        <a:p>
          <a:endParaRPr lang="en-US"/>
        </a:p>
      </dgm:t>
    </dgm:pt>
    <dgm:pt modelId="{FBF5FAAB-F958-FE49-99AC-41FAD86190A6}" type="sibTrans" cxnId="{9CFB0E8E-E960-9A4F-9DD2-B4217EBC381A}">
      <dgm:prSet/>
      <dgm:spPr/>
      <dgm:t>
        <a:bodyPr/>
        <a:lstStyle/>
        <a:p>
          <a:endParaRPr lang="en-US"/>
        </a:p>
      </dgm:t>
    </dgm:pt>
    <dgm:pt modelId="{2A5EA6BD-119D-1245-89E1-F8ED98A8AD2A}" type="pres">
      <dgm:prSet presAssocID="{4BB776C1-9876-7F4F-87AC-D08D8FC23F3D}" presName="Name0" presStyleCnt="0">
        <dgm:presLayoutVars>
          <dgm:dir/>
          <dgm:resizeHandles val="exact"/>
        </dgm:presLayoutVars>
      </dgm:prSet>
      <dgm:spPr/>
    </dgm:pt>
    <dgm:pt modelId="{86516CCA-1034-C34F-A0ED-1AE294F4755F}" type="pres">
      <dgm:prSet presAssocID="{7EF2EE08-D916-364B-B5A0-A68CBE6E751E}" presName="parTxOnly" presStyleLbl="node1" presStyleIdx="0" presStyleCnt="4">
        <dgm:presLayoutVars>
          <dgm:bulletEnabled val="1"/>
        </dgm:presLayoutVars>
      </dgm:prSet>
      <dgm:spPr/>
    </dgm:pt>
    <dgm:pt modelId="{C53D52BB-8253-374F-B9DE-82630B5B95AF}" type="pres">
      <dgm:prSet presAssocID="{DE4A8060-B682-8740-B1AC-73995F38BD75}" presName="parSpace" presStyleCnt="0"/>
      <dgm:spPr/>
    </dgm:pt>
    <dgm:pt modelId="{AC2E5A5B-3758-7A4A-84C8-8F1ED3F49D9E}" type="pres">
      <dgm:prSet presAssocID="{8B9DD72C-83A7-5243-B25B-465EAFB42D51}" presName="parTxOnly" presStyleLbl="node1" presStyleIdx="1" presStyleCnt="4">
        <dgm:presLayoutVars>
          <dgm:bulletEnabled val="1"/>
        </dgm:presLayoutVars>
      </dgm:prSet>
      <dgm:spPr/>
    </dgm:pt>
    <dgm:pt modelId="{3509E7F8-DF49-4E4F-B24F-E1023E5EBDDC}" type="pres">
      <dgm:prSet presAssocID="{FBF5FAAB-F958-FE49-99AC-41FAD86190A6}" presName="parSpace" presStyleCnt="0"/>
      <dgm:spPr/>
    </dgm:pt>
    <dgm:pt modelId="{D6453D02-C8C8-2247-A11A-263A3A3F584F}" type="pres">
      <dgm:prSet presAssocID="{96951D56-9141-924A-9CF1-44B9B4C5226F}" presName="parTxOnly" presStyleLbl="node1" presStyleIdx="2" presStyleCnt="4">
        <dgm:presLayoutVars>
          <dgm:bulletEnabled val="1"/>
        </dgm:presLayoutVars>
      </dgm:prSet>
      <dgm:spPr/>
    </dgm:pt>
    <dgm:pt modelId="{EBFC8E33-957A-5544-AF69-1919DC928CA8}" type="pres">
      <dgm:prSet presAssocID="{2E4ED29F-0EED-B84A-9C08-30496263EC40}" presName="parSpace" presStyleCnt="0"/>
      <dgm:spPr/>
    </dgm:pt>
    <dgm:pt modelId="{035D21F5-21BB-FD43-BCAD-05BBA9A6DE85}" type="pres">
      <dgm:prSet presAssocID="{C54E9197-502C-B642-970D-09061833139B}" presName="parTxOnly" presStyleLbl="node1" presStyleIdx="3" presStyleCnt="4">
        <dgm:presLayoutVars>
          <dgm:bulletEnabled val="1"/>
        </dgm:presLayoutVars>
      </dgm:prSet>
      <dgm:spPr/>
    </dgm:pt>
  </dgm:ptLst>
  <dgm:cxnLst>
    <dgm:cxn modelId="{C603B623-4FED-D54B-AD37-569B57F510A7}" type="presOf" srcId="{C54E9197-502C-B642-970D-09061833139B}" destId="{035D21F5-21BB-FD43-BCAD-05BBA9A6DE85}" srcOrd="0" destOrd="0" presId="urn:microsoft.com/office/officeart/2005/8/layout/hChevron3"/>
    <dgm:cxn modelId="{F49A6F28-1C01-B248-A49C-B336B9D95478}" srcId="{4BB776C1-9876-7F4F-87AC-D08D8FC23F3D}" destId="{C54E9197-502C-B642-970D-09061833139B}" srcOrd="3" destOrd="0" parTransId="{6D8BA49F-B7B3-6D4B-B27D-BD242A00A386}" sibTransId="{5F651F97-AFEC-574C-B0CA-7B41B230F8AD}"/>
    <dgm:cxn modelId="{191E5C30-0E91-C44A-B25A-2ACE97CC70D1}" srcId="{4BB776C1-9876-7F4F-87AC-D08D8FC23F3D}" destId="{96951D56-9141-924A-9CF1-44B9B4C5226F}" srcOrd="2" destOrd="0" parTransId="{4B49E7B8-0D44-6C42-9421-485768F63FD6}" sibTransId="{2E4ED29F-0EED-B84A-9C08-30496263EC40}"/>
    <dgm:cxn modelId="{B2A6ED39-8CFE-C648-A805-C5BB0FD32CEF}" type="presOf" srcId="{4BB776C1-9876-7F4F-87AC-D08D8FC23F3D}" destId="{2A5EA6BD-119D-1245-89E1-F8ED98A8AD2A}" srcOrd="0" destOrd="0" presId="urn:microsoft.com/office/officeart/2005/8/layout/hChevron3"/>
    <dgm:cxn modelId="{E3D67973-07E8-C344-B3F9-FDD0FA333458}" type="presOf" srcId="{7EF2EE08-D916-364B-B5A0-A68CBE6E751E}" destId="{86516CCA-1034-C34F-A0ED-1AE294F4755F}" srcOrd="0" destOrd="0" presId="urn:microsoft.com/office/officeart/2005/8/layout/hChevron3"/>
    <dgm:cxn modelId="{9CFB0E8E-E960-9A4F-9DD2-B4217EBC381A}" srcId="{4BB776C1-9876-7F4F-87AC-D08D8FC23F3D}" destId="{8B9DD72C-83A7-5243-B25B-465EAFB42D51}" srcOrd="1" destOrd="0" parTransId="{85CF86D6-A3E8-BB40-BD94-B5D1E4F286A5}" sibTransId="{FBF5FAAB-F958-FE49-99AC-41FAD86190A6}"/>
    <dgm:cxn modelId="{869F79B9-191D-0A40-93BC-DEDE5C52CE79}" type="presOf" srcId="{8B9DD72C-83A7-5243-B25B-465EAFB42D51}" destId="{AC2E5A5B-3758-7A4A-84C8-8F1ED3F49D9E}" srcOrd="0" destOrd="0" presId="urn:microsoft.com/office/officeart/2005/8/layout/hChevron3"/>
    <dgm:cxn modelId="{2D4A3FCC-AA53-7844-8771-3F47487C4D40}" srcId="{4BB776C1-9876-7F4F-87AC-D08D8FC23F3D}" destId="{7EF2EE08-D916-364B-B5A0-A68CBE6E751E}" srcOrd="0" destOrd="0" parTransId="{9FD255C6-403F-864C-8653-E6D420D41B60}" sibTransId="{DE4A8060-B682-8740-B1AC-73995F38BD75}"/>
    <dgm:cxn modelId="{C7BA47D1-9100-CF44-B2E3-A4DB068E7DED}" type="presOf" srcId="{96951D56-9141-924A-9CF1-44B9B4C5226F}" destId="{D6453D02-C8C8-2247-A11A-263A3A3F584F}" srcOrd="0" destOrd="0" presId="urn:microsoft.com/office/officeart/2005/8/layout/hChevron3"/>
    <dgm:cxn modelId="{BCF427D4-9493-074B-8B20-15C96B0A2ED9}" type="presParOf" srcId="{2A5EA6BD-119D-1245-89E1-F8ED98A8AD2A}" destId="{86516CCA-1034-C34F-A0ED-1AE294F4755F}" srcOrd="0" destOrd="0" presId="urn:microsoft.com/office/officeart/2005/8/layout/hChevron3"/>
    <dgm:cxn modelId="{CE8D0F62-E163-9346-B5A1-9852A823EAD8}" type="presParOf" srcId="{2A5EA6BD-119D-1245-89E1-F8ED98A8AD2A}" destId="{C53D52BB-8253-374F-B9DE-82630B5B95AF}" srcOrd="1" destOrd="0" presId="urn:microsoft.com/office/officeart/2005/8/layout/hChevron3"/>
    <dgm:cxn modelId="{535F29B1-FE63-8A45-B458-7C9459F41F0C}" type="presParOf" srcId="{2A5EA6BD-119D-1245-89E1-F8ED98A8AD2A}" destId="{AC2E5A5B-3758-7A4A-84C8-8F1ED3F49D9E}" srcOrd="2" destOrd="0" presId="urn:microsoft.com/office/officeart/2005/8/layout/hChevron3"/>
    <dgm:cxn modelId="{46E5DC48-25BD-DC4A-B283-6EDF84162075}" type="presParOf" srcId="{2A5EA6BD-119D-1245-89E1-F8ED98A8AD2A}" destId="{3509E7F8-DF49-4E4F-B24F-E1023E5EBDDC}" srcOrd="3" destOrd="0" presId="urn:microsoft.com/office/officeart/2005/8/layout/hChevron3"/>
    <dgm:cxn modelId="{A9A0F51E-9950-B644-ACD3-8BC2675F6B01}" type="presParOf" srcId="{2A5EA6BD-119D-1245-89E1-F8ED98A8AD2A}" destId="{D6453D02-C8C8-2247-A11A-263A3A3F584F}" srcOrd="4" destOrd="0" presId="urn:microsoft.com/office/officeart/2005/8/layout/hChevron3"/>
    <dgm:cxn modelId="{D8F33202-0A2D-5847-BA1F-5C039E6B6945}" type="presParOf" srcId="{2A5EA6BD-119D-1245-89E1-F8ED98A8AD2A}" destId="{EBFC8E33-957A-5544-AF69-1919DC928CA8}" srcOrd="5" destOrd="0" presId="urn:microsoft.com/office/officeart/2005/8/layout/hChevron3"/>
    <dgm:cxn modelId="{4025E3F2-29B9-0546-B80C-EFD87DCD887C}" type="presParOf" srcId="{2A5EA6BD-119D-1245-89E1-F8ED98A8AD2A}" destId="{035D21F5-21BB-FD43-BCAD-05BBA9A6DE85}"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B776C1-9876-7F4F-87AC-D08D8FC23F3D}" type="doc">
      <dgm:prSet loTypeId="urn:microsoft.com/office/officeart/2005/8/layout/hChevron3" loCatId="" qsTypeId="urn:microsoft.com/office/officeart/2005/8/quickstyle/simple1" qsCatId="simple" csTypeId="urn:microsoft.com/office/officeart/2005/8/colors/colorful4" csCatId="colorful" phldr="1"/>
      <dgm:spPr/>
    </dgm:pt>
    <dgm:pt modelId="{7EF2EE08-D916-364B-B5A0-A68CBE6E751E}">
      <dgm:prSet phldrT="[Text]"/>
      <dgm:spPr/>
      <dgm:t>
        <a:bodyPr/>
        <a:lstStyle/>
        <a:p>
          <a:r>
            <a:rPr lang="en-US" dirty="0"/>
            <a:t>Open coding</a:t>
          </a:r>
        </a:p>
      </dgm:t>
    </dgm:pt>
    <dgm:pt modelId="{9FD255C6-403F-864C-8653-E6D420D41B60}" type="parTrans" cxnId="{2D4A3FCC-AA53-7844-8771-3F47487C4D40}">
      <dgm:prSet/>
      <dgm:spPr/>
      <dgm:t>
        <a:bodyPr/>
        <a:lstStyle/>
        <a:p>
          <a:endParaRPr lang="en-US"/>
        </a:p>
      </dgm:t>
    </dgm:pt>
    <dgm:pt modelId="{DE4A8060-B682-8740-B1AC-73995F38BD75}" type="sibTrans" cxnId="{2D4A3FCC-AA53-7844-8771-3F47487C4D40}">
      <dgm:prSet/>
      <dgm:spPr/>
      <dgm:t>
        <a:bodyPr/>
        <a:lstStyle/>
        <a:p>
          <a:endParaRPr lang="en-US"/>
        </a:p>
      </dgm:t>
    </dgm:pt>
    <dgm:pt modelId="{96951D56-9141-924A-9CF1-44B9B4C5226F}">
      <dgm:prSet phldrT="[Text]"/>
      <dgm:spPr/>
      <dgm:t>
        <a:bodyPr/>
        <a:lstStyle/>
        <a:p>
          <a:r>
            <a:rPr lang="en-US" dirty="0"/>
            <a:t>Axial coding</a:t>
          </a:r>
        </a:p>
      </dgm:t>
    </dgm:pt>
    <dgm:pt modelId="{4B49E7B8-0D44-6C42-9421-485768F63FD6}" type="parTrans" cxnId="{191E5C30-0E91-C44A-B25A-2ACE97CC70D1}">
      <dgm:prSet/>
      <dgm:spPr/>
      <dgm:t>
        <a:bodyPr/>
        <a:lstStyle/>
        <a:p>
          <a:endParaRPr lang="en-US"/>
        </a:p>
      </dgm:t>
    </dgm:pt>
    <dgm:pt modelId="{2E4ED29F-0EED-B84A-9C08-30496263EC40}" type="sibTrans" cxnId="{191E5C30-0E91-C44A-B25A-2ACE97CC70D1}">
      <dgm:prSet/>
      <dgm:spPr/>
      <dgm:t>
        <a:bodyPr/>
        <a:lstStyle/>
        <a:p>
          <a:endParaRPr lang="en-US"/>
        </a:p>
      </dgm:t>
    </dgm:pt>
    <dgm:pt modelId="{C54E9197-502C-B642-970D-09061833139B}">
      <dgm:prSet phldrT="[Text]"/>
      <dgm:spPr/>
      <dgm:t>
        <a:bodyPr/>
        <a:lstStyle/>
        <a:p>
          <a:r>
            <a:rPr lang="en-US" dirty="0"/>
            <a:t>Theory development</a:t>
          </a:r>
        </a:p>
      </dgm:t>
    </dgm:pt>
    <dgm:pt modelId="{6D8BA49F-B7B3-6D4B-B27D-BD242A00A386}" type="parTrans" cxnId="{F49A6F28-1C01-B248-A49C-B336B9D95478}">
      <dgm:prSet/>
      <dgm:spPr/>
      <dgm:t>
        <a:bodyPr/>
        <a:lstStyle/>
        <a:p>
          <a:endParaRPr lang="en-US"/>
        </a:p>
      </dgm:t>
    </dgm:pt>
    <dgm:pt modelId="{5F651F97-AFEC-574C-B0CA-7B41B230F8AD}" type="sibTrans" cxnId="{F49A6F28-1C01-B248-A49C-B336B9D95478}">
      <dgm:prSet/>
      <dgm:spPr/>
      <dgm:t>
        <a:bodyPr/>
        <a:lstStyle/>
        <a:p>
          <a:endParaRPr lang="en-US"/>
        </a:p>
      </dgm:t>
    </dgm:pt>
    <dgm:pt modelId="{8B9DD72C-83A7-5243-B25B-465EAFB42D51}">
      <dgm:prSet phldrT="[Text]"/>
      <dgm:spPr/>
      <dgm:t>
        <a:bodyPr/>
        <a:lstStyle/>
        <a:p>
          <a:r>
            <a:rPr lang="en-US" dirty="0"/>
            <a:t>Detailed coding</a:t>
          </a:r>
        </a:p>
      </dgm:t>
    </dgm:pt>
    <dgm:pt modelId="{85CF86D6-A3E8-BB40-BD94-B5D1E4F286A5}" type="parTrans" cxnId="{9CFB0E8E-E960-9A4F-9DD2-B4217EBC381A}">
      <dgm:prSet/>
      <dgm:spPr/>
      <dgm:t>
        <a:bodyPr/>
        <a:lstStyle/>
        <a:p>
          <a:endParaRPr lang="en-US"/>
        </a:p>
      </dgm:t>
    </dgm:pt>
    <dgm:pt modelId="{FBF5FAAB-F958-FE49-99AC-41FAD86190A6}" type="sibTrans" cxnId="{9CFB0E8E-E960-9A4F-9DD2-B4217EBC381A}">
      <dgm:prSet/>
      <dgm:spPr/>
      <dgm:t>
        <a:bodyPr/>
        <a:lstStyle/>
        <a:p>
          <a:endParaRPr lang="en-US"/>
        </a:p>
      </dgm:t>
    </dgm:pt>
    <dgm:pt modelId="{2A5EA6BD-119D-1245-89E1-F8ED98A8AD2A}" type="pres">
      <dgm:prSet presAssocID="{4BB776C1-9876-7F4F-87AC-D08D8FC23F3D}" presName="Name0" presStyleCnt="0">
        <dgm:presLayoutVars>
          <dgm:dir/>
          <dgm:resizeHandles val="exact"/>
        </dgm:presLayoutVars>
      </dgm:prSet>
      <dgm:spPr/>
    </dgm:pt>
    <dgm:pt modelId="{86516CCA-1034-C34F-A0ED-1AE294F4755F}" type="pres">
      <dgm:prSet presAssocID="{7EF2EE08-D916-364B-B5A0-A68CBE6E751E}" presName="parTxOnly" presStyleLbl="node1" presStyleIdx="0" presStyleCnt="4">
        <dgm:presLayoutVars>
          <dgm:bulletEnabled val="1"/>
        </dgm:presLayoutVars>
      </dgm:prSet>
      <dgm:spPr/>
    </dgm:pt>
    <dgm:pt modelId="{C53D52BB-8253-374F-B9DE-82630B5B95AF}" type="pres">
      <dgm:prSet presAssocID="{DE4A8060-B682-8740-B1AC-73995F38BD75}" presName="parSpace" presStyleCnt="0"/>
      <dgm:spPr/>
    </dgm:pt>
    <dgm:pt modelId="{AC2E5A5B-3758-7A4A-84C8-8F1ED3F49D9E}" type="pres">
      <dgm:prSet presAssocID="{8B9DD72C-83A7-5243-B25B-465EAFB42D51}" presName="parTxOnly" presStyleLbl="node1" presStyleIdx="1" presStyleCnt="4">
        <dgm:presLayoutVars>
          <dgm:bulletEnabled val="1"/>
        </dgm:presLayoutVars>
      </dgm:prSet>
      <dgm:spPr/>
    </dgm:pt>
    <dgm:pt modelId="{3509E7F8-DF49-4E4F-B24F-E1023E5EBDDC}" type="pres">
      <dgm:prSet presAssocID="{FBF5FAAB-F958-FE49-99AC-41FAD86190A6}" presName="parSpace" presStyleCnt="0"/>
      <dgm:spPr/>
    </dgm:pt>
    <dgm:pt modelId="{D6453D02-C8C8-2247-A11A-263A3A3F584F}" type="pres">
      <dgm:prSet presAssocID="{96951D56-9141-924A-9CF1-44B9B4C5226F}" presName="parTxOnly" presStyleLbl="node1" presStyleIdx="2" presStyleCnt="4">
        <dgm:presLayoutVars>
          <dgm:bulletEnabled val="1"/>
        </dgm:presLayoutVars>
      </dgm:prSet>
      <dgm:spPr/>
    </dgm:pt>
    <dgm:pt modelId="{EBFC8E33-957A-5544-AF69-1919DC928CA8}" type="pres">
      <dgm:prSet presAssocID="{2E4ED29F-0EED-B84A-9C08-30496263EC40}" presName="parSpace" presStyleCnt="0"/>
      <dgm:spPr/>
    </dgm:pt>
    <dgm:pt modelId="{035D21F5-21BB-FD43-BCAD-05BBA9A6DE85}" type="pres">
      <dgm:prSet presAssocID="{C54E9197-502C-B642-970D-09061833139B}" presName="parTxOnly" presStyleLbl="node1" presStyleIdx="3" presStyleCnt="4">
        <dgm:presLayoutVars>
          <dgm:bulletEnabled val="1"/>
        </dgm:presLayoutVars>
      </dgm:prSet>
      <dgm:spPr/>
    </dgm:pt>
  </dgm:ptLst>
  <dgm:cxnLst>
    <dgm:cxn modelId="{C603B623-4FED-D54B-AD37-569B57F510A7}" type="presOf" srcId="{C54E9197-502C-B642-970D-09061833139B}" destId="{035D21F5-21BB-FD43-BCAD-05BBA9A6DE85}" srcOrd="0" destOrd="0" presId="urn:microsoft.com/office/officeart/2005/8/layout/hChevron3"/>
    <dgm:cxn modelId="{F49A6F28-1C01-B248-A49C-B336B9D95478}" srcId="{4BB776C1-9876-7F4F-87AC-D08D8FC23F3D}" destId="{C54E9197-502C-B642-970D-09061833139B}" srcOrd="3" destOrd="0" parTransId="{6D8BA49F-B7B3-6D4B-B27D-BD242A00A386}" sibTransId="{5F651F97-AFEC-574C-B0CA-7B41B230F8AD}"/>
    <dgm:cxn modelId="{191E5C30-0E91-C44A-B25A-2ACE97CC70D1}" srcId="{4BB776C1-9876-7F4F-87AC-D08D8FC23F3D}" destId="{96951D56-9141-924A-9CF1-44B9B4C5226F}" srcOrd="2" destOrd="0" parTransId="{4B49E7B8-0D44-6C42-9421-485768F63FD6}" sibTransId="{2E4ED29F-0EED-B84A-9C08-30496263EC40}"/>
    <dgm:cxn modelId="{B2A6ED39-8CFE-C648-A805-C5BB0FD32CEF}" type="presOf" srcId="{4BB776C1-9876-7F4F-87AC-D08D8FC23F3D}" destId="{2A5EA6BD-119D-1245-89E1-F8ED98A8AD2A}" srcOrd="0" destOrd="0" presId="urn:microsoft.com/office/officeart/2005/8/layout/hChevron3"/>
    <dgm:cxn modelId="{E3D67973-07E8-C344-B3F9-FDD0FA333458}" type="presOf" srcId="{7EF2EE08-D916-364B-B5A0-A68CBE6E751E}" destId="{86516CCA-1034-C34F-A0ED-1AE294F4755F}" srcOrd="0" destOrd="0" presId="urn:microsoft.com/office/officeart/2005/8/layout/hChevron3"/>
    <dgm:cxn modelId="{9CFB0E8E-E960-9A4F-9DD2-B4217EBC381A}" srcId="{4BB776C1-9876-7F4F-87AC-D08D8FC23F3D}" destId="{8B9DD72C-83A7-5243-B25B-465EAFB42D51}" srcOrd="1" destOrd="0" parTransId="{85CF86D6-A3E8-BB40-BD94-B5D1E4F286A5}" sibTransId="{FBF5FAAB-F958-FE49-99AC-41FAD86190A6}"/>
    <dgm:cxn modelId="{869F79B9-191D-0A40-93BC-DEDE5C52CE79}" type="presOf" srcId="{8B9DD72C-83A7-5243-B25B-465EAFB42D51}" destId="{AC2E5A5B-3758-7A4A-84C8-8F1ED3F49D9E}" srcOrd="0" destOrd="0" presId="urn:microsoft.com/office/officeart/2005/8/layout/hChevron3"/>
    <dgm:cxn modelId="{2D4A3FCC-AA53-7844-8771-3F47487C4D40}" srcId="{4BB776C1-9876-7F4F-87AC-D08D8FC23F3D}" destId="{7EF2EE08-D916-364B-B5A0-A68CBE6E751E}" srcOrd="0" destOrd="0" parTransId="{9FD255C6-403F-864C-8653-E6D420D41B60}" sibTransId="{DE4A8060-B682-8740-B1AC-73995F38BD75}"/>
    <dgm:cxn modelId="{C7BA47D1-9100-CF44-B2E3-A4DB068E7DED}" type="presOf" srcId="{96951D56-9141-924A-9CF1-44B9B4C5226F}" destId="{D6453D02-C8C8-2247-A11A-263A3A3F584F}" srcOrd="0" destOrd="0" presId="urn:microsoft.com/office/officeart/2005/8/layout/hChevron3"/>
    <dgm:cxn modelId="{BCF427D4-9493-074B-8B20-15C96B0A2ED9}" type="presParOf" srcId="{2A5EA6BD-119D-1245-89E1-F8ED98A8AD2A}" destId="{86516CCA-1034-C34F-A0ED-1AE294F4755F}" srcOrd="0" destOrd="0" presId="urn:microsoft.com/office/officeart/2005/8/layout/hChevron3"/>
    <dgm:cxn modelId="{CE8D0F62-E163-9346-B5A1-9852A823EAD8}" type="presParOf" srcId="{2A5EA6BD-119D-1245-89E1-F8ED98A8AD2A}" destId="{C53D52BB-8253-374F-B9DE-82630B5B95AF}" srcOrd="1" destOrd="0" presId="urn:microsoft.com/office/officeart/2005/8/layout/hChevron3"/>
    <dgm:cxn modelId="{535F29B1-FE63-8A45-B458-7C9459F41F0C}" type="presParOf" srcId="{2A5EA6BD-119D-1245-89E1-F8ED98A8AD2A}" destId="{AC2E5A5B-3758-7A4A-84C8-8F1ED3F49D9E}" srcOrd="2" destOrd="0" presId="urn:microsoft.com/office/officeart/2005/8/layout/hChevron3"/>
    <dgm:cxn modelId="{46E5DC48-25BD-DC4A-B283-6EDF84162075}" type="presParOf" srcId="{2A5EA6BD-119D-1245-89E1-F8ED98A8AD2A}" destId="{3509E7F8-DF49-4E4F-B24F-E1023E5EBDDC}" srcOrd="3" destOrd="0" presId="urn:microsoft.com/office/officeart/2005/8/layout/hChevron3"/>
    <dgm:cxn modelId="{A9A0F51E-9950-B644-ACD3-8BC2675F6B01}" type="presParOf" srcId="{2A5EA6BD-119D-1245-89E1-F8ED98A8AD2A}" destId="{D6453D02-C8C8-2247-A11A-263A3A3F584F}" srcOrd="4" destOrd="0" presId="urn:microsoft.com/office/officeart/2005/8/layout/hChevron3"/>
    <dgm:cxn modelId="{D8F33202-0A2D-5847-BA1F-5C039E6B6945}" type="presParOf" srcId="{2A5EA6BD-119D-1245-89E1-F8ED98A8AD2A}" destId="{EBFC8E33-957A-5544-AF69-1919DC928CA8}" srcOrd="5" destOrd="0" presId="urn:microsoft.com/office/officeart/2005/8/layout/hChevron3"/>
    <dgm:cxn modelId="{4025E3F2-29B9-0546-B80C-EFD87DCD887C}" type="presParOf" srcId="{2A5EA6BD-119D-1245-89E1-F8ED98A8AD2A}" destId="{035D21F5-21BB-FD43-BCAD-05BBA9A6DE85}"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BB776C1-9876-7F4F-87AC-D08D8FC23F3D}" type="doc">
      <dgm:prSet loTypeId="urn:microsoft.com/office/officeart/2005/8/layout/hChevron3" loCatId="" qsTypeId="urn:microsoft.com/office/officeart/2005/8/quickstyle/simple1" qsCatId="simple" csTypeId="urn:microsoft.com/office/officeart/2005/8/colors/colorful4" csCatId="colorful" phldr="1"/>
      <dgm:spPr/>
    </dgm:pt>
    <dgm:pt modelId="{7EF2EE08-D916-364B-B5A0-A68CBE6E751E}">
      <dgm:prSet phldrT="[Text]"/>
      <dgm:spPr/>
      <dgm:t>
        <a:bodyPr/>
        <a:lstStyle/>
        <a:p>
          <a:r>
            <a:rPr lang="en-US" dirty="0"/>
            <a:t>Open coding</a:t>
          </a:r>
        </a:p>
      </dgm:t>
    </dgm:pt>
    <dgm:pt modelId="{9FD255C6-403F-864C-8653-E6D420D41B60}" type="parTrans" cxnId="{2D4A3FCC-AA53-7844-8771-3F47487C4D40}">
      <dgm:prSet/>
      <dgm:spPr/>
      <dgm:t>
        <a:bodyPr/>
        <a:lstStyle/>
        <a:p>
          <a:endParaRPr lang="en-US"/>
        </a:p>
      </dgm:t>
    </dgm:pt>
    <dgm:pt modelId="{DE4A8060-B682-8740-B1AC-73995F38BD75}" type="sibTrans" cxnId="{2D4A3FCC-AA53-7844-8771-3F47487C4D40}">
      <dgm:prSet/>
      <dgm:spPr/>
      <dgm:t>
        <a:bodyPr/>
        <a:lstStyle/>
        <a:p>
          <a:endParaRPr lang="en-US"/>
        </a:p>
      </dgm:t>
    </dgm:pt>
    <dgm:pt modelId="{96951D56-9141-924A-9CF1-44B9B4C5226F}">
      <dgm:prSet phldrT="[Text]"/>
      <dgm:spPr/>
      <dgm:t>
        <a:bodyPr/>
        <a:lstStyle/>
        <a:p>
          <a:r>
            <a:rPr lang="en-US" dirty="0"/>
            <a:t>Axial coding</a:t>
          </a:r>
        </a:p>
      </dgm:t>
    </dgm:pt>
    <dgm:pt modelId="{4B49E7B8-0D44-6C42-9421-485768F63FD6}" type="parTrans" cxnId="{191E5C30-0E91-C44A-B25A-2ACE97CC70D1}">
      <dgm:prSet/>
      <dgm:spPr/>
      <dgm:t>
        <a:bodyPr/>
        <a:lstStyle/>
        <a:p>
          <a:endParaRPr lang="en-US"/>
        </a:p>
      </dgm:t>
    </dgm:pt>
    <dgm:pt modelId="{2E4ED29F-0EED-B84A-9C08-30496263EC40}" type="sibTrans" cxnId="{191E5C30-0E91-C44A-B25A-2ACE97CC70D1}">
      <dgm:prSet/>
      <dgm:spPr/>
      <dgm:t>
        <a:bodyPr/>
        <a:lstStyle/>
        <a:p>
          <a:endParaRPr lang="en-US"/>
        </a:p>
      </dgm:t>
    </dgm:pt>
    <dgm:pt modelId="{C54E9197-502C-B642-970D-09061833139B}">
      <dgm:prSet phldrT="[Text]"/>
      <dgm:spPr/>
      <dgm:t>
        <a:bodyPr/>
        <a:lstStyle/>
        <a:p>
          <a:r>
            <a:rPr lang="en-US" dirty="0"/>
            <a:t>Theory development</a:t>
          </a:r>
        </a:p>
      </dgm:t>
    </dgm:pt>
    <dgm:pt modelId="{6D8BA49F-B7B3-6D4B-B27D-BD242A00A386}" type="parTrans" cxnId="{F49A6F28-1C01-B248-A49C-B336B9D95478}">
      <dgm:prSet/>
      <dgm:spPr/>
      <dgm:t>
        <a:bodyPr/>
        <a:lstStyle/>
        <a:p>
          <a:endParaRPr lang="en-US"/>
        </a:p>
      </dgm:t>
    </dgm:pt>
    <dgm:pt modelId="{5F651F97-AFEC-574C-B0CA-7B41B230F8AD}" type="sibTrans" cxnId="{F49A6F28-1C01-B248-A49C-B336B9D95478}">
      <dgm:prSet/>
      <dgm:spPr/>
      <dgm:t>
        <a:bodyPr/>
        <a:lstStyle/>
        <a:p>
          <a:endParaRPr lang="en-US"/>
        </a:p>
      </dgm:t>
    </dgm:pt>
    <dgm:pt modelId="{8B9DD72C-83A7-5243-B25B-465EAFB42D51}">
      <dgm:prSet phldrT="[Text]"/>
      <dgm:spPr/>
      <dgm:t>
        <a:bodyPr/>
        <a:lstStyle/>
        <a:p>
          <a:r>
            <a:rPr lang="en-US" dirty="0"/>
            <a:t>Detailed coding</a:t>
          </a:r>
        </a:p>
      </dgm:t>
    </dgm:pt>
    <dgm:pt modelId="{85CF86D6-A3E8-BB40-BD94-B5D1E4F286A5}" type="parTrans" cxnId="{9CFB0E8E-E960-9A4F-9DD2-B4217EBC381A}">
      <dgm:prSet/>
      <dgm:spPr/>
      <dgm:t>
        <a:bodyPr/>
        <a:lstStyle/>
        <a:p>
          <a:endParaRPr lang="en-US"/>
        </a:p>
      </dgm:t>
    </dgm:pt>
    <dgm:pt modelId="{FBF5FAAB-F958-FE49-99AC-41FAD86190A6}" type="sibTrans" cxnId="{9CFB0E8E-E960-9A4F-9DD2-B4217EBC381A}">
      <dgm:prSet/>
      <dgm:spPr/>
      <dgm:t>
        <a:bodyPr/>
        <a:lstStyle/>
        <a:p>
          <a:endParaRPr lang="en-US"/>
        </a:p>
      </dgm:t>
    </dgm:pt>
    <dgm:pt modelId="{2A5EA6BD-119D-1245-89E1-F8ED98A8AD2A}" type="pres">
      <dgm:prSet presAssocID="{4BB776C1-9876-7F4F-87AC-D08D8FC23F3D}" presName="Name0" presStyleCnt="0">
        <dgm:presLayoutVars>
          <dgm:dir/>
          <dgm:resizeHandles val="exact"/>
        </dgm:presLayoutVars>
      </dgm:prSet>
      <dgm:spPr/>
    </dgm:pt>
    <dgm:pt modelId="{86516CCA-1034-C34F-A0ED-1AE294F4755F}" type="pres">
      <dgm:prSet presAssocID="{7EF2EE08-D916-364B-B5A0-A68CBE6E751E}" presName="parTxOnly" presStyleLbl="node1" presStyleIdx="0" presStyleCnt="4">
        <dgm:presLayoutVars>
          <dgm:bulletEnabled val="1"/>
        </dgm:presLayoutVars>
      </dgm:prSet>
      <dgm:spPr/>
    </dgm:pt>
    <dgm:pt modelId="{C53D52BB-8253-374F-B9DE-82630B5B95AF}" type="pres">
      <dgm:prSet presAssocID="{DE4A8060-B682-8740-B1AC-73995F38BD75}" presName="parSpace" presStyleCnt="0"/>
      <dgm:spPr/>
    </dgm:pt>
    <dgm:pt modelId="{AC2E5A5B-3758-7A4A-84C8-8F1ED3F49D9E}" type="pres">
      <dgm:prSet presAssocID="{8B9DD72C-83A7-5243-B25B-465EAFB42D51}" presName="parTxOnly" presStyleLbl="node1" presStyleIdx="1" presStyleCnt="4">
        <dgm:presLayoutVars>
          <dgm:bulletEnabled val="1"/>
        </dgm:presLayoutVars>
      </dgm:prSet>
      <dgm:spPr/>
    </dgm:pt>
    <dgm:pt modelId="{3509E7F8-DF49-4E4F-B24F-E1023E5EBDDC}" type="pres">
      <dgm:prSet presAssocID="{FBF5FAAB-F958-FE49-99AC-41FAD86190A6}" presName="parSpace" presStyleCnt="0"/>
      <dgm:spPr/>
    </dgm:pt>
    <dgm:pt modelId="{D6453D02-C8C8-2247-A11A-263A3A3F584F}" type="pres">
      <dgm:prSet presAssocID="{96951D56-9141-924A-9CF1-44B9B4C5226F}" presName="parTxOnly" presStyleLbl="node1" presStyleIdx="2" presStyleCnt="4">
        <dgm:presLayoutVars>
          <dgm:bulletEnabled val="1"/>
        </dgm:presLayoutVars>
      </dgm:prSet>
      <dgm:spPr/>
    </dgm:pt>
    <dgm:pt modelId="{EBFC8E33-957A-5544-AF69-1919DC928CA8}" type="pres">
      <dgm:prSet presAssocID="{2E4ED29F-0EED-B84A-9C08-30496263EC40}" presName="parSpace" presStyleCnt="0"/>
      <dgm:spPr/>
    </dgm:pt>
    <dgm:pt modelId="{035D21F5-21BB-FD43-BCAD-05BBA9A6DE85}" type="pres">
      <dgm:prSet presAssocID="{C54E9197-502C-B642-970D-09061833139B}" presName="parTxOnly" presStyleLbl="node1" presStyleIdx="3" presStyleCnt="4">
        <dgm:presLayoutVars>
          <dgm:bulletEnabled val="1"/>
        </dgm:presLayoutVars>
      </dgm:prSet>
      <dgm:spPr/>
    </dgm:pt>
  </dgm:ptLst>
  <dgm:cxnLst>
    <dgm:cxn modelId="{C603B623-4FED-D54B-AD37-569B57F510A7}" type="presOf" srcId="{C54E9197-502C-B642-970D-09061833139B}" destId="{035D21F5-21BB-FD43-BCAD-05BBA9A6DE85}" srcOrd="0" destOrd="0" presId="urn:microsoft.com/office/officeart/2005/8/layout/hChevron3"/>
    <dgm:cxn modelId="{F49A6F28-1C01-B248-A49C-B336B9D95478}" srcId="{4BB776C1-9876-7F4F-87AC-D08D8FC23F3D}" destId="{C54E9197-502C-B642-970D-09061833139B}" srcOrd="3" destOrd="0" parTransId="{6D8BA49F-B7B3-6D4B-B27D-BD242A00A386}" sibTransId="{5F651F97-AFEC-574C-B0CA-7B41B230F8AD}"/>
    <dgm:cxn modelId="{191E5C30-0E91-C44A-B25A-2ACE97CC70D1}" srcId="{4BB776C1-9876-7F4F-87AC-D08D8FC23F3D}" destId="{96951D56-9141-924A-9CF1-44B9B4C5226F}" srcOrd="2" destOrd="0" parTransId="{4B49E7B8-0D44-6C42-9421-485768F63FD6}" sibTransId="{2E4ED29F-0EED-B84A-9C08-30496263EC40}"/>
    <dgm:cxn modelId="{B2A6ED39-8CFE-C648-A805-C5BB0FD32CEF}" type="presOf" srcId="{4BB776C1-9876-7F4F-87AC-D08D8FC23F3D}" destId="{2A5EA6BD-119D-1245-89E1-F8ED98A8AD2A}" srcOrd="0" destOrd="0" presId="urn:microsoft.com/office/officeart/2005/8/layout/hChevron3"/>
    <dgm:cxn modelId="{E3D67973-07E8-C344-B3F9-FDD0FA333458}" type="presOf" srcId="{7EF2EE08-D916-364B-B5A0-A68CBE6E751E}" destId="{86516CCA-1034-C34F-A0ED-1AE294F4755F}" srcOrd="0" destOrd="0" presId="urn:microsoft.com/office/officeart/2005/8/layout/hChevron3"/>
    <dgm:cxn modelId="{9CFB0E8E-E960-9A4F-9DD2-B4217EBC381A}" srcId="{4BB776C1-9876-7F4F-87AC-D08D8FC23F3D}" destId="{8B9DD72C-83A7-5243-B25B-465EAFB42D51}" srcOrd="1" destOrd="0" parTransId="{85CF86D6-A3E8-BB40-BD94-B5D1E4F286A5}" sibTransId="{FBF5FAAB-F958-FE49-99AC-41FAD86190A6}"/>
    <dgm:cxn modelId="{869F79B9-191D-0A40-93BC-DEDE5C52CE79}" type="presOf" srcId="{8B9DD72C-83A7-5243-B25B-465EAFB42D51}" destId="{AC2E5A5B-3758-7A4A-84C8-8F1ED3F49D9E}" srcOrd="0" destOrd="0" presId="urn:microsoft.com/office/officeart/2005/8/layout/hChevron3"/>
    <dgm:cxn modelId="{2D4A3FCC-AA53-7844-8771-3F47487C4D40}" srcId="{4BB776C1-9876-7F4F-87AC-D08D8FC23F3D}" destId="{7EF2EE08-D916-364B-B5A0-A68CBE6E751E}" srcOrd="0" destOrd="0" parTransId="{9FD255C6-403F-864C-8653-E6D420D41B60}" sibTransId="{DE4A8060-B682-8740-B1AC-73995F38BD75}"/>
    <dgm:cxn modelId="{C7BA47D1-9100-CF44-B2E3-A4DB068E7DED}" type="presOf" srcId="{96951D56-9141-924A-9CF1-44B9B4C5226F}" destId="{D6453D02-C8C8-2247-A11A-263A3A3F584F}" srcOrd="0" destOrd="0" presId="urn:microsoft.com/office/officeart/2005/8/layout/hChevron3"/>
    <dgm:cxn modelId="{BCF427D4-9493-074B-8B20-15C96B0A2ED9}" type="presParOf" srcId="{2A5EA6BD-119D-1245-89E1-F8ED98A8AD2A}" destId="{86516CCA-1034-C34F-A0ED-1AE294F4755F}" srcOrd="0" destOrd="0" presId="urn:microsoft.com/office/officeart/2005/8/layout/hChevron3"/>
    <dgm:cxn modelId="{CE8D0F62-E163-9346-B5A1-9852A823EAD8}" type="presParOf" srcId="{2A5EA6BD-119D-1245-89E1-F8ED98A8AD2A}" destId="{C53D52BB-8253-374F-B9DE-82630B5B95AF}" srcOrd="1" destOrd="0" presId="urn:microsoft.com/office/officeart/2005/8/layout/hChevron3"/>
    <dgm:cxn modelId="{535F29B1-FE63-8A45-B458-7C9459F41F0C}" type="presParOf" srcId="{2A5EA6BD-119D-1245-89E1-F8ED98A8AD2A}" destId="{AC2E5A5B-3758-7A4A-84C8-8F1ED3F49D9E}" srcOrd="2" destOrd="0" presId="urn:microsoft.com/office/officeart/2005/8/layout/hChevron3"/>
    <dgm:cxn modelId="{46E5DC48-25BD-DC4A-B283-6EDF84162075}" type="presParOf" srcId="{2A5EA6BD-119D-1245-89E1-F8ED98A8AD2A}" destId="{3509E7F8-DF49-4E4F-B24F-E1023E5EBDDC}" srcOrd="3" destOrd="0" presId="urn:microsoft.com/office/officeart/2005/8/layout/hChevron3"/>
    <dgm:cxn modelId="{A9A0F51E-9950-B644-ACD3-8BC2675F6B01}" type="presParOf" srcId="{2A5EA6BD-119D-1245-89E1-F8ED98A8AD2A}" destId="{D6453D02-C8C8-2247-A11A-263A3A3F584F}" srcOrd="4" destOrd="0" presId="urn:microsoft.com/office/officeart/2005/8/layout/hChevron3"/>
    <dgm:cxn modelId="{D8F33202-0A2D-5847-BA1F-5C039E6B6945}" type="presParOf" srcId="{2A5EA6BD-119D-1245-89E1-F8ED98A8AD2A}" destId="{EBFC8E33-957A-5544-AF69-1919DC928CA8}" srcOrd="5" destOrd="0" presId="urn:microsoft.com/office/officeart/2005/8/layout/hChevron3"/>
    <dgm:cxn modelId="{4025E3F2-29B9-0546-B80C-EFD87DCD887C}" type="presParOf" srcId="{2A5EA6BD-119D-1245-89E1-F8ED98A8AD2A}" destId="{035D21F5-21BB-FD43-BCAD-05BBA9A6DE85}"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424BF51-0E66-DF4D-A552-56A522D1CC9C}" type="doc">
      <dgm:prSet loTypeId="urn:microsoft.com/office/officeart/2005/8/layout/hChevron3" loCatId="" qsTypeId="urn:microsoft.com/office/officeart/2005/8/quickstyle/simple1" qsCatId="simple" csTypeId="urn:microsoft.com/office/officeart/2005/8/colors/colorful1" csCatId="colorful" phldr="1"/>
      <dgm:spPr/>
    </dgm:pt>
    <dgm:pt modelId="{926B87A5-71E9-DA46-8D34-4BECAA119DC5}">
      <dgm:prSet phldrT="[Text]"/>
      <dgm:spPr/>
      <dgm:t>
        <a:bodyPr/>
        <a:lstStyle/>
        <a:p>
          <a:r>
            <a:rPr lang="en-US" dirty="0"/>
            <a:t>Clean data</a:t>
          </a:r>
        </a:p>
      </dgm:t>
    </dgm:pt>
    <dgm:pt modelId="{CA770374-39A5-4C44-A388-38D7BAEFD54C}" type="parTrans" cxnId="{B8725BEF-A6A9-4349-A65D-D526F92183F4}">
      <dgm:prSet/>
      <dgm:spPr/>
      <dgm:t>
        <a:bodyPr/>
        <a:lstStyle/>
        <a:p>
          <a:endParaRPr lang="en-US"/>
        </a:p>
      </dgm:t>
    </dgm:pt>
    <dgm:pt modelId="{14E5B09C-78BB-4B43-97AF-BE6CDDA3BD2B}" type="sibTrans" cxnId="{B8725BEF-A6A9-4349-A65D-D526F92183F4}">
      <dgm:prSet/>
      <dgm:spPr/>
      <dgm:t>
        <a:bodyPr/>
        <a:lstStyle/>
        <a:p>
          <a:endParaRPr lang="en-US"/>
        </a:p>
      </dgm:t>
    </dgm:pt>
    <dgm:pt modelId="{5661919C-9034-BF43-A619-1B04BECCFA1A}">
      <dgm:prSet phldrT="[Text]"/>
      <dgm:spPr/>
      <dgm:t>
        <a:bodyPr/>
        <a:lstStyle/>
        <a:p>
          <a:r>
            <a:rPr lang="en-US" dirty="0"/>
            <a:t>Preprocess data</a:t>
          </a:r>
        </a:p>
      </dgm:t>
    </dgm:pt>
    <dgm:pt modelId="{06E2CF31-B672-2F4F-8B57-3955A42F094A}" type="parTrans" cxnId="{7671123C-F458-2542-B791-2866A029C884}">
      <dgm:prSet/>
      <dgm:spPr/>
      <dgm:t>
        <a:bodyPr/>
        <a:lstStyle/>
        <a:p>
          <a:endParaRPr lang="en-US"/>
        </a:p>
      </dgm:t>
    </dgm:pt>
    <dgm:pt modelId="{7ED10FA8-6559-9842-A17A-EB49752BB68F}" type="sibTrans" cxnId="{7671123C-F458-2542-B791-2866A029C884}">
      <dgm:prSet/>
      <dgm:spPr/>
      <dgm:t>
        <a:bodyPr/>
        <a:lstStyle/>
        <a:p>
          <a:endParaRPr lang="en-US"/>
        </a:p>
      </dgm:t>
    </dgm:pt>
    <dgm:pt modelId="{9553A21F-78CB-9B45-A46B-DD046AB1E411}">
      <dgm:prSet phldrT="[Text]"/>
      <dgm:spPr/>
      <dgm:t>
        <a:bodyPr/>
        <a:lstStyle/>
        <a:p>
          <a:r>
            <a:rPr lang="en-US" dirty="0"/>
            <a:t>Run your analysis</a:t>
          </a:r>
        </a:p>
      </dgm:t>
    </dgm:pt>
    <dgm:pt modelId="{4BDFAC91-9F8C-6B46-BF3F-265E0D151FB9}" type="parTrans" cxnId="{440E09E9-1554-9043-A0C3-EC52E30F2310}">
      <dgm:prSet/>
      <dgm:spPr/>
      <dgm:t>
        <a:bodyPr/>
        <a:lstStyle/>
        <a:p>
          <a:endParaRPr lang="en-US"/>
        </a:p>
      </dgm:t>
    </dgm:pt>
    <dgm:pt modelId="{56909A7E-0648-5444-B420-BB25EF20B1E8}" type="sibTrans" cxnId="{440E09E9-1554-9043-A0C3-EC52E30F2310}">
      <dgm:prSet/>
      <dgm:spPr/>
      <dgm:t>
        <a:bodyPr/>
        <a:lstStyle/>
        <a:p>
          <a:endParaRPr lang="en-US"/>
        </a:p>
      </dgm:t>
    </dgm:pt>
    <dgm:pt modelId="{67A39A19-C6FB-0849-A946-F9A1BCD5B623}" type="pres">
      <dgm:prSet presAssocID="{1424BF51-0E66-DF4D-A552-56A522D1CC9C}" presName="Name0" presStyleCnt="0">
        <dgm:presLayoutVars>
          <dgm:dir/>
          <dgm:resizeHandles val="exact"/>
        </dgm:presLayoutVars>
      </dgm:prSet>
      <dgm:spPr/>
    </dgm:pt>
    <dgm:pt modelId="{207BE0B2-AA9B-E340-842C-92031B3FCF15}" type="pres">
      <dgm:prSet presAssocID="{926B87A5-71E9-DA46-8D34-4BECAA119DC5}" presName="parTxOnly" presStyleLbl="node1" presStyleIdx="0" presStyleCnt="3">
        <dgm:presLayoutVars>
          <dgm:bulletEnabled val="1"/>
        </dgm:presLayoutVars>
      </dgm:prSet>
      <dgm:spPr/>
    </dgm:pt>
    <dgm:pt modelId="{4AD92F8A-65A0-2844-B10A-61E955188CBE}" type="pres">
      <dgm:prSet presAssocID="{14E5B09C-78BB-4B43-97AF-BE6CDDA3BD2B}" presName="parSpace" presStyleCnt="0"/>
      <dgm:spPr/>
    </dgm:pt>
    <dgm:pt modelId="{A2D0D4D0-EDB6-F545-ACA4-D11C74FB5578}" type="pres">
      <dgm:prSet presAssocID="{5661919C-9034-BF43-A619-1B04BECCFA1A}" presName="parTxOnly" presStyleLbl="node1" presStyleIdx="1" presStyleCnt="3">
        <dgm:presLayoutVars>
          <dgm:bulletEnabled val="1"/>
        </dgm:presLayoutVars>
      </dgm:prSet>
      <dgm:spPr/>
    </dgm:pt>
    <dgm:pt modelId="{D2F763BB-21EA-1840-B309-4B5FBBB392C3}" type="pres">
      <dgm:prSet presAssocID="{7ED10FA8-6559-9842-A17A-EB49752BB68F}" presName="parSpace" presStyleCnt="0"/>
      <dgm:spPr/>
    </dgm:pt>
    <dgm:pt modelId="{A4726A20-703D-544A-94AF-61C4CC834BC1}" type="pres">
      <dgm:prSet presAssocID="{9553A21F-78CB-9B45-A46B-DD046AB1E411}" presName="parTxOnly" presStyleLbl="node1" presStyleIdx="2" presStyleCnt="3">
        <dgm:presLayoutVars>
          <dgm:bulletEnabled val="1"/>
        </dgm:presLayoutVars>
      </dgm:prSet>
      <dgm:spPr/>
    </dgm:pt>
  </dgm:ptLst>
  <dgm:cxnLst>
    <dgm:cxn modelId="{7671123C-F458-2542-B791-2866A029C884}" srcId="{1424BF51-0E66-DF4D-A552-56A522D1CC9C}" destId="{5661919C-9034-BF43-A619-1B04BECCFA1A}" srcOrd="1" destOrd="0" parTransId="{06E2CF31-B672-2F4F-8B57-3955A42F094A}" sibTransId="{7ED10FA8-6559-9842-A17A-EB49752BB68F}"/>
    <dgm:cxn modelId="{45582641-BC94-0A4E-B97C-8943F13ACCA6}" type="presOf" srcId="{926B87A5-71E9-DA46-8D34-4BECAA119DC5}" destId="{207BE0B2-AA9B-E340-842C-92031B3FCF15}" srcOrd="0" destOrd="0" presId="urn:microsoft.com/office/officeart/2005/8/layout/hChevron3"/>
    <dgm:cxn modelId="{1C23146A-1FF9-CE49-BE55-611AC3937EA6}" type="presOf" srcId="{9553A21F-78CB-9B45-A46B-DD046AB1E411}" destId="{A4726A20-703D-544A-94AF-61C4CC834BC1}" srcOrd="0" destOrd="0" presId="urn:microsoft.com/office/officeart/2005/8/layout/hChevron3"/>
    <dgm:cxn modelId="{57DF1378-38EB-AC40-B199-74534DCA5A8D}" type="presOf" srcId="{5661919C-9034-BF43-A619-1B04BECCFA1A}" destId="{A2D0D4D0-EDB6-F545-ACA4-D11C74FB5578}" srcOrd="0" destOrd="0" presId="urn:microsoft.com/office/officeart/2005/8/layout/hChevron3"/>
    <dgm:cxn modelId="{C154C49C-C624-0546-BCB1-BE340534A169}" type="presOf" srcId="{1424BF51-0E66-DF4D-A552-56A522D1CC9C}" destId="{67A39A19-C6FB-0849-A946-F9A1BCD5B623}" srcOrd="0" destOrd="0" presId="urn:microsoft.com/office/officeart/2005/8/layout/hChevron3"/>
    <dgm:cxn modelId="{440E09E9-1554-9043-A0C3-EC52E30F2310}" srcId="{1424BF51-0E66-DF4D-A552-56A522D1CC9C}" destId="{9553A21F-78CB-9B45-A46B-DD046AB1E411}" srcOrd="2" destOrd="0" parTransId="{4BDFAC91-9F8C-6B46-BF3F-265E0D151FB9}" sibTransId="{56909A7E-0648-5444-B420-BB25EF20B1E8}"/>
    <dgm:cxn modelId="{B8725BEF-A6A9-4349-A65D-D526F92183F4}" srcId="{1424BF51-0E66-DF4D-A552-56A522D1CC9C}" destId="{926B87A5-71E9-DA46-8D34-4BECAA119DC5}" srcOrd="0" destOrd="0" parTransId="{CA770374-39A5-4C44-A388-38D7BAEFD54C}" sibTransId="{14E5B09C-78BB-4B43-97AF-BE6CDDA3BD2B}"/>
    <dgm:cxn modelId="{A061DB00-DEC0-284C-86F6-69508FFD84CF}" type="presParOf" srcId="{67A39A19-C6FB-0849-A946-F9A1BCD5B623}" destId="{207BE0B2-AA9B-E340-842C-92031B3FCF15}" srcOrd="0" destOrd="0" presId="urn:microsoft.com/office/officeart/2005/8/layout/hChevron3"/>
    <dgm:cxn modelId="{B00F7D6A-6BBC-C540-8958-33F506E8BF83}" type="presParOf" srcId="{67A39A19-C6FB-0849-A946-F9A1BCD5B623}" destId="{4AD92F8A-65A0-2844-B10A-61E955188CBE}" srcOrd="1" destOrd="0" presId="urn:microsoft.com/office/officeart/2005/8/layout/hChevron3"/>
    <dgm:cxn modelId="{D39CF2EF-2D1C-614E-8FE2-A08C35169DD8}" type="presParOf" srcId="{67A39A19-C6FB-0849-A946-F9A1BCD5B623}" destId="{A2D0D4D0-EDB6-F545-ACA4-D11C74FB5578}" srcOrd="2" destOrd="0" presId="urn:microsoft.com/office/officeart/2005/8/layout/hChevron3"/>
    <dgm:cxn modelId="{02759631-3115-9A42-9D45-D4F9D591617D}" type="presParOf" srcId="{67A39A19-C6FB-0849-A946-F9A1BCD5B623}" destId="{D2F763BB-21EA-1840-B309-4B5FBBB392C3}" srcOrd="3" destOrd="0" presId="urn:microsoft.com/office/officeart/2005/8/layout/hChevron3"/>
    <dgm:cxn modelId="{4EF2A5F7-07FE-0C48-9654-FADB8F42B3F2}" type="presParOf" srcId="{67A39A19-C6FB-0849-A946-F9A1BCD5B623}" destId="{A4726A20-703D-544A-94AF-61C4CC834BC1}"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424BF51-0E66-DF4D-A552-56A522D1CC9C}" type="doc">
      <dgm:prSet loTypeId="urn:microsoft.com/office/officeart/2005/8/layout/hChevron3" loCatId="" qsTypeId="urn:microsoft.com/office/officeart/2005/8/quickstyle/simple1" qsCatId="simple" csTypeId="urn:microsoft.com/office/officeart/2005/8/colors/colorful1" csCatId="colorful" phldr="1"/>
      <dgm:spPr/>
    </dgm:pt>
    <dgm:pt modelId="{926B87A5-71E9-DA46-8D34-4BECAA119DC5}">
      <dgm:prSet phldrT="[Text]"/>
      <dgm:spPr/>
      <dgm:t>
        <a:bodyPr/>
        <a:lstStyle/>
        <a:p>
          <a:r>
            <a:rPr lang="en-US" dirty="0"/>
            <a:t>Clean data</a:t>
          </a:r>
        </a:p>
      </dgm:t>
    </dgm:pt>
    <dgm:pt modelId="{CA770374-39A5-4C44-A388-38D7BAEFD54C}" type="parTrans" cxnId="{B8725BEF-A6A9-4349-A65D-D526F92183F4}">
      <dgm:prSet/>
      <dgm:spPr/>
      <dgm:t>
        <a:bodyPr/>
        <a:lstStyle/>
        <a:p>
          <a:endParaRPr lang="en-US"/>
        </a:p>
      </dgm:t>
    </dgm:pt>
    <dgm:pt modelId="{14E5B09C-78BB-4B43-97AF-BE6CDDA3BD2B}" type="sibTrans" cxnId="{B8725BEF-A6A9-4349-A65D-D526F92183F4}">
      <dgm:prSet/>
      <dgm:spPr/>
      <dgm:t>
        <a:bodyPr/>
        <a:lstStyle/>
        <a:p>
          <a:endParaRPr lang="en-US"/>
        </a:p>
      </dgm:t>
    </dgm:pt>
    <dgm:pt modelId="{5661919C-9034-BF43-A619-1B04BECCFA1A}">
      <dgm:prSet phldrT="[Text]"/>
      <dgm:spPr/>
      <dgm:t>
        <a:bodyPr/>
        <a:lstStyle/>
        <a:p>
          <a:r>
            <a:rPr lang="en-US" dirty="0"/>
            <a:t>Preprocess data</a:t>
          </a:r>
        </a:p>
      </dgm:t>
    </dgm:pt>
    <dgm:pt modelId="{06E2CF31-B672-2F4F-8B57-3955A42F094A}" type="parTrans" cxnId="{7671123C-F458-2542-B791-2866A029C884}">
      <dgm:prSet/>
      <dgm:spPr/>
      <dgm:t>
        <a:bodyPr/>
        <a:lstStyle/>
        <a:p>
          <a:endParaRPr lang="en-US"/>
        </a:p>
      </dgm:t>
    </dgm:pt>
    <dgm:pt modelId="{7ED10FA8-6559-9842-A17A-EB49752BB68F}" type="sibTrans" cxnId="{7671123C-F458-2542-B791-2866A029C884}">
      <dgm:prSet/>
      <dgm:spPr/>
      <dgm:t>
        <a:bodyPr/>
        <a:lstStyle/>
        <a:p>
          <a:endParaRPr lang="en-US"/>
        </a:p>
      </dgm:t>
    </dgm:pt>
    <dgm:pt modelId="{9553A21F-78CB-9B45-A46B-DD046AB1E411}">
      <dgm:prSet phldrT="[Text]"/>
      <dgm:spPr/>
      <dgm:t>
        <a:bodyPr/>
        <a:lstStyle/>
        <a:p>
          <a:r>
            <a:rPr lang="en-US" dirty="0"/>
            <a:t>Run your analysis</a:t>
          </a:r>
        </a:p>
      </dgm:t>
    </dgm:pt>
    <dgm:pt modelId="{4BDFAC91-9F8C-6B46-BF3F-265E0D151FB9}" type="parTrans" cxnId="{440E09E9-1554-9043-A0C3-EC52E30F2310}">
      <dgm:prSet/>
      <dgm:spPr/>
      <dgm:t>
        <a:bodyPr/>
        <a:lstStyle/>
        <a:p>
          <a:endParaRPr lang="en-US"/>
        </a:p>
      </dgm:t>
    </dgm:pt>
    <dgm:pt modelId="{56909A7E-0648-5444-B420-BB25EF20B1E8}" type="sibTrans" cxnId="{440E09E9-1554-9043-A0C3-EC52E30F2310}">
      <dgm:prSet/>
      <dgm:spPr/>
      <dgm:t>
        <a:bodyPr/>
        <a:lstStyle/>
        <a:p>
          <a:endParaRPr lang="en-US"/>
        </a:p>
      </dgm:t>
    </dgm:pt>
    <dgm:pt modelId="{67A39A19-C6FB-0849-A946-F9A1BCD5B623}" type="pres">
      <dgm:prSet presAssocID="{1424BF51-0E66-DF4D-A552-56A522D1CC9C}" presName="Name0" presStyleCnt="0">
        <dgm:presLayoutVars>
          <dgm:dir/>
          <dgm:resizeHandles val="exact"/>
        </dgm:presLayoutVars>
      </dgm:prSet>
      <dgm:spPr/>
    </dgm:pt>
    <dgm:pt modelId="{207BE0B2-AA9B-E340-842C-92031B3FCF15}" type="pres">
      <dgm:prSet presAssocID="{926B87A5-71E9-DA46-8D34-4BECAA119DC5}" presName="parTxOnly" presStyleLbl="node1" presStyleIdx="0" presStyleCnt="3">
        <dgm:presLayoutVars>
          <dgm:bulletEnabled val="1"/>
        </dgm:presLayoutVars>
      </dgm:prSet>
      <dgm:spPr/>
    </dgm:pt>
    <dgm:pt modelId="{4AD92F8A-65A0-2844-B10A-61E955188CBE}" type="pres">
      <dgm:prSet presAssocID="{14E5B09C-78BB-4B43-97AF-BE6CDDA3BD2B}" presName="parSpace" presStyleCnt="0"/>
      <dgm:spPr/>
    </dgm:pt>
    <dgm:pt modelId="{A2D0D4D0-EDB6-F545-ACA4-D11C74FB5578}" type="pres">
      <dgm:prSet presAssocID="{5661919C-9034-BF43-A619-1B04BECCFA1A}" presName="parTxOnly" presStyleLbl="node1" presStyleIdx="1" presStyleCnt="3">
        <dgm:presLayoutVars>
          <dgm:bulletEnabled val="1"/>
        </dgm:presLayoutVars>
      </dgm:prSet>
      <dgm:spPr/>
    </dgm:pt>
    <dgm:pt modelId="{D2F763BB-21EA-1840-B309-4B5FBBB392C3}" type="pres">
      <dgm:prSet presAssocID="{7ED10FA8-6559-9842-A17A-EB49752BB68F}" presName="parSpace" presStyleCnt="0"/>
      <dgm:spPr/>
    </dgm:pt>
    <dgm:pt modelId="{A4726A20-703D-544A-94AF-61C4CC834BC1}" type="pres">
      <dgm:prSet presAssocID="{9553A21F-78CB-9B45-A46B-DD046AB1E411}" presName="parTxOnly" presStyleLbl="node1" presStyleIdx="2" presStyleCnt="3">
        <dgm:presLayoutVars>
          <dgm:bulletEnabled val="1"/>
        </dgm:presLayoutVars>
      </dgm:prSet>
      <dgm:spPr/>
    </dgm:pt>
  </dgm:ptLst>
  <dgm:cxnLst>
    <dgm:cxn modelId="{7671123C-F458-2542-B791-2866A029C884}" srcId="{1424BF51-0E66-DF4D-A552-56A522D1CC9C}" destId="{5661919C-9034-BF43-A619-1B04BECCFA1A}" srcOrd="1" destOrd="0" parTransId="{06E2CF31-B672-2F4F-8B57-3955A42F094A}" sibTransId="{7ED10FA8-6559-9842-A17A-EB49752BB68F}"/>
    <dgm:cxn modelId="{45582641-BC94-0A4E-B97C-8943F13ACCA6}" type="presOf" srcId="{926B87A5-71E9-DA46-8D34-4BECAA119DC5}" destId="{207BE0B2-AA9B-E340-842C-92031B3FCF15}" srcOrd="0" destOrd="0" presId="urn:microsoft.com/office/officeart/2005/8/layout/hChevron3"/>
    <dgm:cxn modelId="{1C23146A-1FF9-CE49-BE55-611AC3937EA6}" type="presOf" srcId="{9553A21F-78CB-9B45-A46B-DD046AB1E411}" destId="{A4726A20-703D-544A-94AF-61C4CC834BC1}" srcOrd="0" destOrd="0" presId="urn:microsoft.com/office/officeart/2005/8/layout/hChevron3"/>
    <dgm:cxn modelId="{57DF1378-38EB-AC40-B199-74534DCA5A8D}" type="presOf" srcId="{5661919C-9034-BF43-A619-1B04BECCFA1A}" destId="{A2D0D4D0-EDB6-F545-ACA4-D11C74FB5578}" srcOrd="0" destOrd="0" presId="urn:microsoft.com/office/officeart/2005/8/layout/hChevron3"/>
    <dgm:cxn modelId="{C154C49C-C624-0546-BCB1-BE340534A169}" type="presOf" srcId="{1424BF51-0E66-DF4D-A552-56A522D1CC9C}" destId="{67A39A19-C6FB-0849-A946-F9A1BCD5B623}" srcOrd="0" destOrd="0" presId="urn:microsoft.com/office/officeart/2005/8/layout/hChevron3"/>
    <dgm:cxn modelId="{440E09E9-1554-9043-A0C3-EC52E30F2310}" srcId="{1424BF51-0E66-DF4D-A552-56A522D1CC9C}" destId="{9553A21F-78CB-9B45-A46B-DD046AB1E411}" srcOrd="2" destOrd="0" parTransId="{4BDFAC91-9F8C-6B46-BF3F-265E0D151FB9}" sibTransId="{56909A7E-0648-5444-B420-BB25EF20B1E8}"/>
    <dgm:cxn modelId="{B8725BEF-A6A9-4349-A65D-D526F92183F4}" srcId="{1424BF51-0E66-DF4D-A552-56A522D1CC9C}" destId="{926B87A5-71E9-DA46-8D34-4BECAA119DC5}" srcOrd="0" destOrd="0" parTransId="{CA770374-39A5-4C44-A388-38D7BAEFD54C}" sibTransId="{14E5B09C-78BB-4B43-97AF-BE6CDDA3BD2B}"/>
    <dgm:cxn modelId="{A061DB00-DEC0-284C-86F6-69508FFD84CF}" type="presParOf" srcId="{67A39A19-C6FB-0849-A946-F9A1BCD5B623}" destId="{207BE0B2-AA9B-E340-842C-92031B3FCF15}" srcOrd="0" destOrd="0" presId="urn:microsoft.com/office/officeart/2005/8/layout/hChevron3"/>
    <dgm:cxn modelId="{B00F7D6A-6BBC-C540-8958-33F506E8BF83}" type="presParOf" srcId="{67A39A19-C6FB-0849-A946-F9A1BCD5B623}" destId="{4AD92F8A-65A0-2844-B10A-61E955188CBE}" srcOrd="1" destOrd="0" presId="urn:microsoft.com/office/officeart/2005/8/layout/hChevron3"/>
    <dgm:cxn modelId="{D39CF2EF-2D1C-614E-8FE2-A08C35169DD8}" type="presParOf" srcId="{67A39A19-C6FB-0849-A946-F9A1BCD5B623}" destId="{A2D0D4D0-EDB6-F545-ACA4-D11C74FB5578}" srcOrd="2" destOrd="0" presId="urn:microsoft.com/office/officeart/2005/8/layout/hChevron3"/>
    <dgm:cxn modelId="{02759631-3115-9A42-9D45-D4F9D591617D}" type="presParOf" srcId="{67A39A19-C6FB-0849-A946-F9A1BCD5B623}" destId="{D2F763BB-21EA-1840-B309-4B5FBBB392C3}" srcOrd="3" destOrd="0" presId="urn:microsoft.com/office/officeart/2005/8/layout/hChevron3"/>
    <dgm:cxn modelId="{4EF2A5F7-07FE-0C48-9654-FADB8F42B3F2}" type="presParOf" srcId="{67A39A19-C6FB-0849-A946-F9A1BCD5B623}" destId="{A4726A20-703D-544A-94AF-61C4CC834BC1}"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424BF51-0E66-DF4D-A552-56A522D1CC9C}" type="doc">
      <dgm:prSet loTypeId="urn:microsoft.com/office/officeart/2005/8/layout/hChevron3" loCatId="" qsTypeId="urn:microsoft.com/office/officeart/2005/8/quickstyle/simple1" qsCatId="simple" csTypeId="urn:microsoft.com/office/officeart/2005/8/colors/colorful1" csCatId="colorful" phldr="1"/>
      <dgm:spPr/>
    </dgm:pt>
    <dgm:pt modelId="{926B87A5-71E9-DA46-8D34-4BECAA119DC5}">
      <dgm:prSet phldrT="[Text]"/>
      <dgm:spPr/>
      <dgm:t>
        <a:bodyPr/>
        <a:lstStyle/>
        <a:p>
          <a:r>
            <a:rPr lang="en-US" dirty="0"/>
            <a:t>Clean data</a:t>
          </a:r>
        </a:p>
      </dgm:t>
    </dgm:pt>
    <dgm:pt modelId="{CA770374-39A5-4C44-A388-38D7BAEFD54C}" type="parTrans" cxnId="{B8725BEF-A6A9-4349-A65D-D526F92183F4}">
      <dgm:prSet/>
      <dgm:spPr/>
      <dgm:t>
        <a:bodyPr/>
        <a:lstStyle/>
        <a:p>
          <a:endParaRPr lang="en-US"/>
        </a:p>
      </dgm:t>
    </dgm:pt>
    <dgm:pt modelId="{14E5B09C-78BB-4B43-97AF-BE6CDDA3BD2B}" type="sibTrans" cxnId="{B8725BEF-A6A9-4349-A65D-D526F92183F4}">
      <dgm:prSet/>
      <dgm:spPr/>
      <dgm:t>
        <a:bodyPr/>
        <a:lstStyle/>
        <a:p>
          <a:endParaRPr lang="en-US"/>
        </a:p>
      </dgm:t>
    </dgm:pt>
    <dgm:pt modelId="{5661919C-9034-BF43-A619-1B04BECCFA1A}">
      <dgm:prSet phldrT="[Text]"/>
      <dgm:spPr/>
      <dgm:t>
        <a:bodyPr/>
        <a:lstStyle/>
        <a:p>
          <a:r>
            <a:rPr lang="en-US" dirty="0"/>
            <a:t>Preprocess data</a:t>
          </a:r>
        </a:p>
      </dgm:t>
    </dgm:pt>
    <dgm:pt modelId="{06E2CF31-B672-2F4F-8B57-3955A42F094A}" type="parTrans" cxnId="{7671123C-F458-2542-B791-2866A029C884}">
      <dgm:prSet/>
      <dgm:spPr/>
      <dgm:t>
        <a:bodyPr/>
        <a:lstStyle/>
        <a:p>
          <a:endParaRPr lang="en-US"/>
        </a:p>
      </dgm:t>
    </dgm:pt>
    <dgm:pt modelId="{7ED10FA8-6559-9842-A17A-EB49752BB68F}" type="sibTrans" cxnId="{7671123C-F458-2542-B791-2866A029C884}">
      <dgm:prSet/>
      <dgm:spPr/>
      <dgm:t>
        <a:bodyPr/>
        <a:lstStyle/>
        <a:p>
          <a:endParaRPr lang="en-US"/>
        </a:p>
      </dgm:t>
    </dgm:pt>
    <dgm:pt modelId="{9553A21F-78CB-9B45-A46B-DD046AB1E411}">
      <dgm:prSet phldrT="[Text]"/>
      <dgm:spPr/>
      <dgm:t>
        <a:bodyPr/>
        <a:lstStyle/>
        <a:p>
          <a:r>
            <a:rPr lang="en-US" dirty="0"/>
            <a:t>Run your analysis</a:t>
          </a:r>
        </a:p>
      </dgm:t>
    </dgm:pt>
    <dgm:pt modelId="{4BDFAC91-9F8C-6B46-BF3F-265E0D151FB9}" type="parTrans" cxnId="{440E09E9-1554-9043-A0C3-EC52E30F2310}">
      <dgm:prSet/>
      <dgm:spPr/>
      <dgm:t>
        <a:bodyPr/>
        <a:lstStyle/>
        <a:p>
          <a:endParaRPr lang="en-US"/>
        </a:p>
      </dgm:t>
    </dgm:pt>
    <dgm:pt modelId="{56909A7E-0648-5444-B420-BB25EF20B1E8}" type="sibTrans" cxnId="{440E09E9-1554-9043-A0C3-EC52E30F2310}">
      <dgm:prSet/>
      <dgm:spPr/>
      <dgm:t>
        <a:bodyPr/>
        <a:lstStyle/>
        <a:p>
          <a:endParaRPr lang="en-US"/>
        </a:p>
      </dgm:t>
    </dgm:pt>
    <dgm:pt modelId="{67A39A19-C6FB-0849-A946-F9A1BCD5B623}" type="pres">
      <dgm:prSet presAssocID="{1424BF51-0E66-DF4D-A552-56A522D1CC9C}" presName="Name0" presStyleCnt="0">
        <dgm:presLayoutVars>
          <dgm:dir/>
          <dgm:resizeHandles val="exact"/>
        </dgm:presLayoutVars>
      </dgm:prSet>
      <dgm:spPr/>
    </dgm:pt>
    <dgm:pt modelId="{207BE0B2-AA9B-E340-842C-92031B3FCF15}" type="pres">
      <dgm:prSet presAssocID="{926B87A5-71E9-DA46-8D34-4BECAA119DC5}" presName="parTxOnly" presStyleLbl="node1" presStyleIdx="0" presStyleCnt="3">
        <dgm:presLayoutVars>
          <dgm:bulletEnabled val="1"/>
        </dgm:presLayoutVars>
      </dgm:prSet>
      <dgm:spPr/>
    </dgm:pt>
    <dgm:pt modelId="{4AD92F8A-65A0-2844-B10A-61E955188CBE}" type="pres">
      <dgm:prSet presAssocID="{14E5B09C-78BB-4B43-97AF-BE6CDDA3BD2B}" presName="parSpace" presStyleCnt="0"/>
      <dgm:spPr/>
    </dgm:pt>
    <dgm:pt modelId="{A2D0D4D0-EDB6-F545-ACA4-D11C74FB5578}" type="pres">
      <dgm:prSet presAssocID="{5661919C-9034-BF43-A619-1B04BECCFA1A}" presName="parTxOnly" presStyleLbl="node1" presStyleIdx="1" presStyleCnt="3">
        <dgm:presLayoutVars>
          <dgm:bulletEnabled val="1"/>
        </dgm:presLayoutVars>
      </dgm:prSet>
      <dgm:spPr/>
    </dgm:pt>
    <dgm:pt modelId="{D2F763BB-21EA-1840-B309-4B5FBBB392C3}" type="pres">
      <dgm:prSet presAssocID="{7ED10FA8-6559-9842-A17A-EB49752BB68F}" presName="parSpace" presStyleCnt="0"/>
      <dgm:spPr/>
    </dgm:pt>
    <dgm:pt modelId="{A4726A20-703D-544A-94AF-61C4CC834BC1}" type="pres">
      <dgm:prSet presAssocID="{9553A21F-78CB-9B45-A46B-DD046AB1E411}" presName="parTxOnly" presStyleLbl="node1" presStyleIdx="2" presStyleCnt="3">
        <dgm:presLayoutVars>
          <dgm:bulletEnabled val="1"/>
        </dgm:presLayoutVars>
      </dgm:prSet>
      <dgm:spPr/>
    </dgm:pt>
  </dgm:ptLst>
  <dgm:cxnLst>
    <dgm:cxn modelId="{7671123C-F458-2542-B791-2866A029C884}" srcId="{1424BF51-0E66-DF4D-A552-56A522D1CC9C}" destId="{5661919C-9034-BF43-A619-1B04BECCFA1A}" srcOrd="1" destOrd="0" parTransId="{06E2CF31-B672-2F4F-8B57-3955A42F094A}" sibTransId="{7ED10FA8-6559-9842-A17A-EB49752BB68F}"/>
    <dgm:cxn modelId="{45582641-BC94-0A4E-B97C-8943F13ACCA6}" type="presOf" srcId="{926B87A5-71E9-DA46-8D34-4BECAA119DC5}" destId="{207BE0B2-AA9B-E340-842C-92031B3FCF15}" srcOrd="0" destOrd="0" presId="urn:microsoft.com/office/officeart/2005/8/layout/hChevron3"/>
    <dgm:cxn modelId="{1C23146A-1FF9-CE49-BE55-611AC3937EA6}" type="presOf" srcId="{9553A21F-78CB-9B45-A46B-DD046AB1E411}" destId="{A4726A20-703D-544A-94AF-61C4CC834BC1}" srcOrd="0" destOrd="0" presId="urn:microsoft.com/office/officeart/2005/8/layout/hChevron3"/>
    <dgm:cxn modelId="{57DF1378-38EB-AC40-B199-74534DCA5A8D}" type="presOf" srcId="{5661919C-9034-BF43-A619-1B04BECCFA1A}" destId="{A2D0D4D0-EDB6-F545-ACA4-D11C74FB5578}" srcOrd="0" destOrd="0" presId="urn:microsoft.com/office/officeart/2005/8/layout/hChevron3"/>
    <dgm:cxn modelId="{C154C49C-C624-0546-BCB1-BE340534A169}" type="presOf" srcId="{1424BF51-0E66-DF4D-A552-56A522D1CC9C}" destId="{67A39A19-C6FB-0849-A946-F9A1BCD5B623}" srcOrd="0" destOrd="0" presId="urn:microsoft.com/office/officeart/2005/8/layout/hChevron3"/>
    <dgm:cxn modelId="{440E09E9-1554-9043-A0C3-EC52E30F2310}" srcId="{1424BF51-0E66-DF4D-A552-56A522D1CC9C}" destId="{9553A21F-78CB-9B45-A46B-DD046AB1E411}" srcOrd="2" destOrd="0" parTransId="{4BDFAC91-9F8C-6B46-BF3F-265E0D151FB9}" sibTransId="{56909A7E-0648-5444-B420-BB25EF20B1E8}"/>
    <dgm:cxn modelId="{B8725BEF-A6A9-4349-A65D-D526F92183F4}" srcId="{1424BF51-0E66-DF4D-A552-56A522D1CC9C}" destId="{926B87A5-71E9-DA46-8D34-4BECAA119DC5}" srcOrd="0" destOrd="0" parTransId="{CA770374-39A5-4C44-A388-38D7BAEFD54C}" sibTransId="{14E5B09C-78BB-4B43-97AF-BE6CDDA3BD2B}"/>
    <dgm:cxn modelId="{A061DB00-DEC0-284C-86F6-69508FFD84CF}" type="presParOf" srcId="{67A39A19-C6FB-0849-A946-F9A1BCD5B623}" destId="{207BE0B2-AA9B-E340-842C-92031B3FCF15}" srcOrd="0" destOrd="0" presId="urn:microsoft.com/office/officeart/2005/8/layout/hChevron3"/>
    <dgm:cxn modelId="{B00F7D6A-6BBC-C540-8958-33F506E8BF83}" type="presParOf" srcId="{67A39A19-C6FB-0849-A946-F9A1BCD5B623}" destId="{4AD92F8A-65A0-2844-B10A-61E955188CBE}" srcOrd="1" destOrd="0" presId="urn:microsoft.com/office/officeart/2005/8/layout/hChevron3"/>
    <dgm:cxn modelId="{D39CF2EF-2D1C-614E-8FE2-A08C35169DD8}" type="presParOf" srcId="{67A39A19-C6FB-0849-A946-F9A1BCD5B623}" destId="{A2D0D4D0-EDB6-F545-ACA4-D11C74FB5578}" srcOrd="2" destOrd="0" presId="urn:microsoft.com/office/officeart/2005/8/layout/hChevron3"/>
    <dgm:cxn modelId="{02759631-3115-9A42-9D45-D4F9D591617D}" type="presParOf" srcId="{67A39A19-C6FB-0849-A946-F9A1BCD5B623}" destId="{D2F763BB-21EA-1840-B309-4B5FBBB392C3}" srcOrd="3" destOrd="0" presId="urn:microsoft.com/office/officeart/2005/8/layout/hChevron3"/>
    <dgm:cxn modelId="{4EF2A5F7-07FE-0C48-9654-FADB8F42B3F2}" type="presParOf" srcId="{67A39A19-C6FB-0849-A946-F9A1BCD5B623}" destId="{A4726A20-703D-544A-94AF-61C4CC834BC1}"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424BF51-0E66-DF4D-A552-56A522D1CC9C}" type="doc">
      <dgm:prSet loTypeId="urn:microsoft.com/office/officeart/2005/8/layout/hChevron3" loCatId="" qsTypeId="urn:microsoft.com/office/officeart/2005/8/quickstyle/simple1" qsCatId="simple" csTypeId="urn:microsoft.com/office/officeart/2005/8/colors/colorful1" csCatId="colorful" phldr="1"/>
      <dgm:spPr/>
    </dgm:pt>
    <dgm:pt modelId="{926B87A5-71E9-DA46-8D34-4BECAA119DC5}">
      <dgm:prSet phldrT="[Text]"/>
      <dgm:spPr/>
      <dgm:t>
        <a:bodyPr/>
        <a:lstStyle/>
        <a:p>
          <a:r>
            <a:rPr lang="en-US" dirty="0"/>
            <a:t>Clean data</a:t>
          </a:r>
        </a:p>
      </dgm:t>
    </dgm:pt>
    <dgm:pt modelId="{CA770374-39A5-4C44-A388-38D7BAEFD54C}" type="parTrans" cxnId="{B8725BEF-A6A9-4349-A65D-D526F92183F4}">
      <dgm:prSet/>
      <dgm:spPr/>
      <dgm:t>
        <a:bodyPr/>
        <a:lstStyle/>
        <a:p>
          <a:endParaRPr lang="en-US"/>
        </a:p>
      </dgm:t>
    </dgm:pt>
    <dgm:pt modelId="{14E5B09C-78BB-4B43-97AF-BE6CDDA3BD2B}" type="sibTrans" cxnId="{B8725BEF-A6A9-4349-A65D-D526F92183F4}">
      <dgm:prSet/>
      <dgm:spPr/>
      <dgm:t>
        <a:bodyPr/>
        <a:lstStyle/>
        <a:p>
          <a:endParaRPr lang="en-US"/>
        </a:p>
      </dgm:t>
    </dgm:pt>
    <dgm:pt modelId="{5661919C-9034-BF43-A619-1B04BECCFA1A}">
      <dgm:prSet phldrT="[Text]"/>
      <dgm:spPr/>
      <dgm:t>
        <a:bodyPr/>
        <a:lstStyle/>
        <a:p>
          <a:r>
            <a:rPr lang="en-US" dirty="0"/>
            <a:t>Preprocess data</a:t>
          </a:r>
        </a:p>
      </dgm:t>
    </dgm:pt>
    <dgm:pt modelId="{06E2CF31-B672-2F4F-8B57-3955A42F094A}" type="parTrans" cxnId="{7671123C-F458-2542-B791-2866A029C884}">
      <dgm:prSet/>
      <dgm:spPr/>
      <dgm:t>
        <a:bodyPr/>
        <a:lstStyle/>
        <a:p>
          <a:endParaRPr lang="en-US"/>
        </a:p>
      </dgm:t>
    </dgm:pt>
    <dgm:pt modelId="{7ED10FA8-6559-9842-A17A-EB49752BB68F}" type="sibTrans" cxnId="{7671123C-F458-2542-B791-2866A029C884}">
      <dgm:prSet/>
      <dgm:spPr/>
      <dgm:t>
        <a:bodyPr/>
        <a:lstStyle/>
        <a:p>
          <a:endParaRPr lang="en-US"/>
        </a:p>
      </dgm:t>
    </dgm:pt>
    <dgm:pt modelId="{9553A21F-78CB-9B45-A46B-DD046AB1E411}">
      <dgm:prSet phldrT="[Text]"/>
      <dgm:spPr/>
      <dgm:t>
        <a:bodyPr/>
        <a:lstStyle/>
        <a:p>
          <a:r>
            <a:rPr lang="en-US" dirty="0"/>
            <a:t>Run your analysis</a:t>
          </a:r>
        </a:p>
      </dgm:t>
    </dgm:pt>
    <dgm:pt modelId="{4BDFAC91-9F8C-6B46-BF3F-265E0D151FB9}" type="parTrans" cxnId="{440E09E9-1554-9043-A0C3-EC52E30F2310}">
      <dgm:prSet/>
      <dgm:spPr/>
      <dgm:t>
        <a:bodyPr/>
        <a:lstStyle/>
        <a:p>
          <a:endParaRPr lang="en-US"/>
        </a:p>
      </dgm:t>
    </dgm:pt>
    <dgm:pt modelId="{56909A7E-0648-5444-B420-BB25EF20B1E8}" type="sibTrans" cxnId="{440E09E9-1554-9043-A0C3-EC52E30F2310}">
      <dgm:prSet/>
      <dgm:spPr/>
      <dgm:t>
        <a:bodyPr/>
        <a:lstStyle/>
        <a:p>
          <a:endParaRPr lang="en-US"/>
        </a:p>
      </dgm:t>
    </dgm:pt>
    <dgm:pt modelId="{67A39A19-C6FB-0849-A946-F9A1BCD5B623}" type="pres">
      <dgm:prSet presAssocID="{1424BF51-0E66-DF4D-A552-56A522D1CC9C}" presName="Name0" presStyleCnt="0">
        <dgm:presLayoutVars>
          <dgm:dir/>
          <dgm:resizeHandles val="exact"/>
        </dgm:presLayoutVars>
      </dgm:prSet>
      <dgm:spPr/>
    </dgm:pt>
    <dgm:pt modelId="{207BE0B2-AA9B-E340-842C-92031B3FCF15}" type="pres">
      <dgm:prSet presAssocID="{926B87A5-71E9-DA46-8D34-4BECAA119DC5}" presName="parTxOnly" presStyleLbl="node1" presStyleIdx="0" presStyleCnt="3">
        <dgm:presLayoutVars>
          <dgm:bulletEnabled val="1"/>
        </dgm:presLayoutVars>
      </dgm:prSet>
      <dgm:spPr/>
    </dgm:pt>
    <dgm:pt modelId="{4AD92F8A-65A0-2844-B10A-61E955188CBE}" type="pres">
      <dgm:prSet presAssocID="{14E5B09C-78BB-4B43-97AF-BE6CDDA3BD2B}" presName="parSpace" presStyleCnt="0"/>
      <dgm:spPr/>
    </dgm:pt>
    <dgm:pt modelId="{A2D0D4D0-EDB6-F545-ACA4-D11C74FB5578}" type="pres">
      <dgm:prSet presAssocID="{5661919C-9034-BF43-A619-1B04BECCFA1A}" presName="parTxOnly" presStyleLbl="node1" presStyleIdx="1" presStyleCnt="3">
        <dgm:presLayoutVars>
          <dgm:bulletEnabled val="1"/>
        </dgm:presLayoutVars>
      </dgm:prSet>
      <dgm:spPr/>
    </dgm:pt>
    <dgm:pt modelId="{D2F763BB-21EA-1840-B309-4B5FBBB392C3}" type="pres">
      <dgm:prSet presAssocID="{7ED10FA8-6559-9842-A17A-EB49752BB68F}" presName="parSpace" presStyleCnt="0"/>
      <dgm:spPr/>
    </dgm:pt>
    <dgm:pt modelId="{A4726A20-703D-544A-94AF-61C4CC834BC1}" type="pres">
      <dgm:prSet presAssocID="{9553A21F-78CB-9B45-A46B-DD046AB1E411}" presName="parTxOnly" presStyleLbl="node1" presStyleIdx="2" presStyleCnt="3">
        <dgm:presLayoutVars>
          <dgm:bulletEnabled val="1"/>
        </dgm:presLayoutVars>
      </dgm:prSet>
      <dgm:spPr/>
    </dgm:pt>
  </dgm:ptLst>
  <dgm:cxnLst>
    <dgm:cxn modelId="{7671123C-F458-2542-B791-2866A029C884}" srcId="{1424BF51-0E66-DF4D-A552-56A522D1CC9C}" destId="{5661919C-9034-BF43-A619-1B04BECCFA1A}" srcOrd="1" destOrd="0" parTransId="{06E2CF31-B672-2F4F-8B57-3955A42F094A}" sibTransId="{7ED10FA8-6559-9842-A17A-EB49752BB68F}"/>
    <dgm:cxn modelId="{45582641-BC94-0A4E-B97C-8943F13ACCA6}" type="presOf" srcId="{926B87A5-71E9-DA46-8D34-4BECAA119DC5}" destId="{207BE0B2-AA9B-E340-842C-92031B3FCF15}" srcOrd="0" destOrd="0" presId="urn:microsoft.com/office/officeart/2005/8/layout/hChevron3"/>
    <dgm:cxn modelId="{1C23146A-1FF9-CE49-BE55-611AC3937EA6}" type="presOf" srcId="{9553A21F-78CB-9B45-A46B-DD046AB1E411}" destId="{A4726A20-703D-544A-94AF-61C4CC834BC1}" srcOrd="0" destOrd="0" presId="urn:microsoft.com/office/officeart/2005/8/layout/hChevron3"/>
    <dgm:cxn modelId="{57DF1378-38EB-AC40-B199-74534DCA5A8D}" type="presOf" srcId="{5661919C-9034-BF43-A619-1B04BECCFA1A}" destId="{A2D0D4D0-EDB6-F545-ACA4-D11C74FB5578}" srcOrd="0" destOrd="0" presId="urn:microsoft.com/office/officeart/2005/8/layout/hChevron3"/>
    <dgm:cxn modelId="{C154C49C-C624-0546-BCB1-BE340534A169}" type="presOf" srcId="{1424BF51-0E66-DF4D-A552-56A522D1CC9C}" destId="{67A39A19-C6FB-0849-A946-F9A1BCD5B623}" srcOrd="0" destOrd="0" presId="urn:microsoft.com/office/officeart/2005/8/layout/hChevron3"/>
    <dgm:cxn modelId="{440E09E9-1554-9043-A0C3-EC52E30F2310}" srcId="{1424BF51-0E66-DF4D-A552-56A522D1CC9C}" destId="{9553A21F-78CB-9B45-A46B-DD046AB1E411}" srcOrd="2" destOrd="0" parTransId="{4BDFAC91-9F8C-6B46-BF3F-265E0D151FB9}" sibTransId="{56909A7E-0648-5444-B420-BB25EF20B1E8}"/>
    <dgm:cxn modelId="{B8725BEF-A6A9-4349-A65D-D526F92183F4}" srcId="{1424BF51-0E66-DF4D-A552-56A522D1CC9C}" destId="{926B87A5-71E9-DA46-8D34-4BECAA119DC5}" srcOrd="0" destOrd="0" parTransId="{CA770374-39A5-4C44-A388-38D7BAEFD54C}" sibTransId="{14E5B09C-78BB-4B43-97AF-BE6CDDA3BD2B}"/>
    <dgm:cxn modelId="{A061DB00-DEC0-284C-86F6-69508FFD84CF}" type="presParOf" srcId="{67A39A19-C6FB-0849-A946-F9A1BCD5B623}" destId="{207BE0B2-AA9B-E340-842C-92031B3FCF15}" srcOrd="0" destOrd="0" presId="urn:microsoft.com/office/officeart/2005/8/layout/hChevron3"/>
    <dgm:cxn modelId="{B00F7D6A-6BBC-C540-8958-33F506E8BF83}" type="presParOf" srcId="{67A39A19-C6FB-0849-A946-F9A1BCD5B623}" destId="{4AD92F8A-65A0-2844-B10A-61E955188CBE}" srcOrd="1" destOrd="0" presId="urn:microsoft.com/office/officeart/2005/8/layout/hChevron3"/>
    <dgm:cxn modelId="{D39CF2EF-2D1C-614E-8FE2-A08C35169DD8}" type="presParOf" srcId="{67A39A19-C6FB-0849-A946-F9A1BCD5B623}" destId="{A2D0D4D0-EDB6-F545-ACA4-D11C74FB5578}" srcOrd="2" destOrd="0" presId="urn:microsoft.com/office/officeart/2005/8/layout/hChevron3"/>
    <dgm:cxn modelId="{02759631-3115-9A42-9D45-D4F9D591617D}" type="presParOf" srcId="{67A39A19-C6FB-0849-A946-F9A1BCD5B623}" destId="{D2F763BB-21EA-1840-B309-4B5FBBB392C3}" srcOrd="3" destOrd="0" presId="urn:microsoft.com/office/officeart/2005/8/layout/hChevron3"/>
    <dgm:cxn modelId="{4EF2A5F7-07FE-0C48-9654-FADB8F42B3F2}" type="presParOf" srcId="{67A39A19-C6FB-0849-A946-F9A1BCD5B623}" destId="{A4726A20-703D-544A-94AF-61C4CC834BC1}"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516CCA-1034-C34F-A0ED-1AE294F4755F}">
      <dsp:nvSpPr>
        <dsp:cNvPr id="0" name=""/>
        <dsp:cNvSpPr/>
      </dsp:nvSpPr>
      <dsp:spPr>
        <a:xfrm>
          <a:off x="3324" y="1089461"/>
          <a:ext cx="3335745" cy="1334298"/>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Open coding</a:t>
          </a:r>
        </a:p>
      </dsp:txBody>
      <dsp:txXfrm>
        <a:off x="3324" y="1089461"/>
        <a:ext cx="3002171" cy="1334298"/>
      </dsp:txXfrm>
    </dsp:sp>
    <dsp:sp modelId="{AC2E5A5B-3758-7A4A-84C8-8F1ED3F49D9E}">
      <dsp:nvSpPr>
        <dsp:cNvPr id="0" name=""/>
        <dsp:cNvSpPr/>
      </dsp:nvSpPr>
      <dsp:spPr>
        <a:xfrm>
          <a:off x="2671921" y="1089461"/>
          <a:ext cx="3335745" cy="1334298"/>
        </a:xfrm>
        <a:prstGeom prst="chevron">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Detailed coding</a:t>
          </a:r>
        </a:p>
      </dsp:txBody>
      <dsp:txXfrm>
        <a:off x="3339070" y="1089461"/>
        <a:ext cx="2001447" cy="1334298"/>
      </dsp:txXfrm>
    </dsp:sp>
    <dsp:sp modelId="{D6453D02-C8C8-2247-A11A-263A3A3F584F}">
      <dsp:nvSpPr>
        <dsp:cNvPr id="0" name=""/>
        <dsp:cNvSpPr/>
      </dsp:nvSpPr>
      <dsp:spPr>
        <a:xfrm>
          <a:off x="5340517" y="1089461"/>
          <a:ext cx="3335745" cy="1334298"/>
        </a:xfrm>
        <a:prstGeom prst="chevron">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Axial coding</a:t>
          </a:r>
        </a:p>
      </dsp:txBody>
      <dsp:txXfrm>
        <a:off x="6007666" y="1089461"/>
        <a:ext cx="2001447" cy="1334298"/>
      </dsp:txXfrm>
    </dsp:sp>
    <dsp:sp modelId="{035D21F5-21BB-FD43-BCAD-05BBA9A6DE85}">
      <dsp:nvSpPr>
        <dsp:cNvPr id="0" name=""/>
        <dsp:cNvSpPr/>
      </dsp:nvSpPr>
      <dsp:spPr>
        <a:xfrm>
          <a:off x="8009114" y="1089461"/>
          <a:ext cx="3335745" cy="1334298"/>
        </a:xfrm>
        <a:prstGeom prst="chevron">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Theory development</a:t>
          </a:r>
        </a:p>
      </dsp:txBody>
      <dsp:txXfrm>
        <a:off x="8676263" y="1089461"/>
        <a:ext cx="2001447" cy="13342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516CCA-1034-C34F-A0ED-1AE294F4755F}">
      <dsp:nvSpPr>
        <dsp:cNvPr id="0" name=""/>
        <dsp:cNvSpPr/>
      </dsp:nvSpPr>
      <dsp:spPr>
        <a:xfrm>
          <a:off x="3324" y="1089461"/>
          <a:ext cx="3335745" cy="1334298"/>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Open coding</a:t>
          </a:r>
        </a:p>
      </dsp:txBody>
      <dsp:txXfrm>
        <a:off x="3324" y="1089461"/>
        <a:ext cx="3002171" cy="1334298"/>
      </dsp:txXfrm>
    </dsp:sp>
    <dsp:sp modelId="{AC2E5A5B-3758-7A4A-84C8-8F1ED3F49D9E}">
      <dsp:nvSpPr>
        <dsp:cNvPr id="0" name=""/>
        <dsp:cNvSpPr/>
      </dsp:nvSpPr>
      <dsp:spPr>
        <a:xfrm>
          <a:off x="2671921" y="1089461"/>
          <a:ext cx="3335745" cy="1334298"/>
        </a:xfrm>
        <a:prstGeom prst="chevron">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Detailed coding</a:t>
          </a:r>
        </a:p>
      </dsp:txBody>
      <dsp:txXfrm>
        <a:off x="3339070" y="1089461"/>
        <a:ext cx="2001447" cy="1334298"/>
      </dsp:txXfrm>
    </dsp:sp>
    <dsp:sp modelId="{D6453D02-C8C8-2247-A11A-263A3A3F584F}">
      <dsp:nvSpPr>
        <dsp:cNvPr id="0" name=""/>
        <dsp:cNvSpPr/>
      </dsp:nvSpPr>
      <dsp:spPr>
        <a:xfrm>
          <a:off x="5340517" y="1089461"/>
          <a:ext cx="3335745" cy="1334298"/>
        </a:xfrm>
        <a:prstGeom prst="chevron">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Axial coding</a:t>
          </a:r>
        </a:p>
      </dsp:txBody>
      <dsp:txXfrm>
        <a:off x="6007666" y="1089461"/>
        <a:ext cx="2001447" cy="1334298"/>
      </dsp:txXfrm>
    </dsp:sp>
    <dsp:sp modelId="{035D21F5-21BB-FD43-BCAD-05BBA9A6DE85}">
      <dsp:nvSpPr>
        <dsp:cNvPr id="0" name=""/>
        <dsp:cNvSpPr/>
      </dsp:nvSpPr>
      <dsp:spPr>
        <a:xfrm>
          <a:off x="8009114" y="1089461"/>
          <a:ext cx="3335745" cy="1334298"/>
        </a:xfrm>
        <a:prstGeom prst="chevron">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Theory development</a:t>
          </a:r>
        </a:p>
      </dsp:txBody>
      <dsp:txXfrm>
        <a:off x="8676263" y="1089461"/>
        <a:ext cx="2001447" cy="133429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516CCA-1034-C34F-A0ED-1AE294F4755F}">
      <dsp:nvSpPr>
        <dsp:cNvPr id="0" name=""/>
        <dsp:cNvSpPr/>
      </dsp:nvSpPr>
      <dsp:spPr>
        <a:xfrm>
          <a:off x="3324" y="1089461"/>
          <a:ext cx="3335745" cy="1334298"/>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Open coding</a:t>
          </a:r>
        </a:p>
      </dsp:txBody>
      <dsp:txXfrm>
        <a:off x="3324" y="1089461"/>
        <a:ext cx="3002171" cy="1334298"/>
      </dsp:txXfrm>
    </dsp:sp>
    <dsp:sp modelId="{AC2E5A5B-3758-7A4A-84C8-8F1ED3F49D9E}">
      <dsp:nvSpPr>
        <dsp:cNvPr id="0" name=""/>
        <dsp:cNvSpPr/>
      </dsp:nvSpPr>
      <dsp:spPr>
        <a:xfrm>
          <a:off x="2671921" y="1089461"/>
          <a:ext cx="3335745" cy="1334298"/>
        </a:xfrm>
        <a:prstGeom prst="chevron">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Detailed coding</a:t>
          </a:r>
        </a:p>
      </dsp:txBody>
      <dsp:txXfrm>
        <a:off x="3339070" y="1089461"/>
        <a:ext cx="2001447" cy="1334298"/>
      </dsp:txXfrm>
    </dsp:sp>
    <dsp:sp modelId="{D6453D02-C8C8-2247-A11A-263A3A3F584F}">
      <dsp:nvSpPr>
        <dsp:cNvPr id="0" name=""/>
        <dsp:cNvSpPr/>
      </dsp:nvSpPr>
      <dsp:spPr>
        <a:xfrm>
          <a:off x="5340517" y="1089461"/>
          <a:ext cx="3335745" cy="1334298"/>
        </a:xfrm>
        <a:prstGeom prst="chevron">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Axial coding</a:t>
          </a:r>
        </a:p>
      </dsp:txBody>
      <dsp:txXfrm>
        <a:off x="6007666" y="1089461"/>
        <a:ext cx="2001447" cy="1334298"/>
      </dsp:txXfrm>
    </dsp:sp>
    <dsp:sp modelId="{035D21F5-21BB-FD43-BCAD-05BBA9A6DE85}">
      <dsp:nvSpPr>
        <dsp:cNvPr id="0" name=""/>
        <dsp:cNvSpPr/>
      </dsp:nvSpPr>
      <dsp:spPr>
        <a:xfrm>
          <a:off x="8009114" y="1089461"/>
          <a:ext cx="3335745" cy="1334298"/>
        </a:xfrm>
        <a:prstGeom prst="chevron">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Theory development</a:t>
          </a:r>
        </a:p>
      </dsp:txBody>
      <dsp:txXfrm>
        <a:off x="8676263" y="1089461"/>
        <a:ext cx="2001447" cy="13342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BE0B2-AA9B-E340-842C-92031B3FCF15}">
      <dsp:nvSpPr>
        <dsp:cNvPr id="0" name=""/>
        <dsp:cNvSpPr/>
      </dsp:nvSpPr>
      <dsp:spPr>
        <a:xfrm>
          <a:off x="4331" y="774649"/>
          <a:ext cx="3787232" cy="1514893"/>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dsp:txBody>
      <dsp:txXfrm>
        <a:off x="4331" y="774649"/>
        <a:ext cx="3408509" cy="1514893"/>
      </dsp:txXfrm>
    </dsp:sp>
    <dsp:sp modelId="{A2D0D4D0-EDB6-F545-ACA4-D11C74FB5578}">
      <dsp:nvSpPr>
        <dsp:cNvPr id="0" name=""/>
        <dsp:cNvSpPr/>
      </dsp:nvSpPr>
      <dsp:spPr>
        <a:xfrm>
          <a:off x="3034117" y="774649"/>
          <a:ext cx="3787232" cy="1514893"/>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dsp:txBody>
      <dsp:txXfrm>
        <a:off x="3791564" y="774649"/>
        <a:ext cx="2272339" cy="1514893"/>
      </dsp:txXfrm>
    </dsp:sp>
    <dsp:sp modelId="{A4726A20-703D-544A-94AF-61C4CC834BC1}">
      <dsp:nvSpPr>
        <dsp:cNvPr id="0" name=""/>
        <dsp:cNvSpPr/>
      </dsp:nvSpPr>
      <dsp:spPr>
        <a:xfrm>
          <a:off x="6063903" y="774649"/>
          <a:ext cx="3787232" cy="1514893"/>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dsp:txBody>
      <dsp:txXfrm>
        <a:off x="6821350" y="774649"/>
        <a:ext cx="2272339" cy="15148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BE0B2-AA9B-E340-842C-92031B3FCF15}">
      <dsp:nvSpPr>
        <dsp:cNvPr id="0" name=""/>
        <dsp:cNvSpPr/>
      </dsp:nvSpPr>
      <dsp:spPr>
        <a:xfrm>
          <a:off x="4331" y="774649"/>
          <a:ext cx="3787232" cy="1514893"/>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dsp:txBody>
      <dsp:txXfrm>
        <a:off x="4331" y="774649"/>
        <a:ext cx="3408509" cy="1514893"/>
      </dsp:txXfrm>
    </dsp:sp>
    <dsp:sp modelId="{A2D0D4D0-EDB6-F545-ACA4-D11C74FB5578}">
      <dsp:nvSpPr>
        <dsp:cNvPr id="0" name=""/>
        <dsp:cNvSpPr/>
      </dsp:nvSpPr>
      <dsp:spPr>
        <a:xfrm>
          <a:off x="3034117" y="774649"/>
          <a:ext cx="3787232" cy="1514893"/>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dsp:txBody>
      <dsp:txXfrm>
        <a:off x="3791564" y="774649"/>
        <a:ext cx="2272339" cy="1514893"/>
      </dsp:txXfrm>
    </dsp:sp>
    <dsp:sp modelId="{A4726A20-703D-544A-94AF-61C4CC834BC1}">
      <dsp:nvSpPr>
        <dsp:cNvPr id="0" name=""/>
        <dsp:cNvSpPr/>
      </dsp:nvSpPr>
      <dsp:spPr>
        <a:xfrm>
          <a:off x="6063903" y="774649"/>
          <a:ext cx="3787232" cy="1514893"/>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dsp:txBody>
      <dsp:txXfrm>
        <a:off x="6821350" y="774649"/>
        <a:ext cx="2272339" cy="151489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BE0B2-AA9B-E340-842C-92031B3FCF15}">
      <dsp:nvSpPr>
        <dsp:cNvPr id="0" name=""/>
        <dsp:cNvSpPr/>
      </dsp:nvSpPr>
      <dsp:spPr>
        <a:xfrm>
          <a:off x="4331" y="774649"/>
          <a:ext cx="3787232" cy="1514893"/>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dsp:txBody>
      <dsp:txXfrm>
        <a:off x="4331" y="774649"/>
        <a:ext cx="3408509" cy="1514893"/>
      </dsp:txXfrm>
    </dsp:sp>
    <dsp:sp modelId="{A2D0D4D0-EDB6-F545-ACA4-D11C74FB5578}">
      <dsp:nvSpPr>
        <dsp:cNvPr id="0" name=""/>
        <dsp:cNvSpPr/>
      </dsp:nvSpPr>
      <dsp:spPr>
        <a:xfrm>
          <a:off x="3034117" y="774649"/>
          <a:ext cx="3787232" cy="1514893"/>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dsp:txBody>
      <dsp:txXfrm>
        <a:off x="3791564" y="774649"/>
        <a:ext cx="2272339" cy="1514893"/>
      </dsp:txXfrm>
    </dsp:sp>
    <dsp:sp modelId="{A4726A20-703D-544A-94AF-61C4CC834BC1}">
      <dsp:nvSpPr>
        <dsp:cNvPr id="0" name=""/>
        <dsp:cNvSpPr/>
      </dsp:nvSpPr>
      <dsp:spPr>
        <a:xfrm>
          <a:off x="6063903" y="774649"/>
          <a:ext cx="3787232" cy="1514893"/>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dsp:txBody>
      <dsp:txXfrm>
        <a:off x="6821350" y="774649"/>
        <a:ext cx="2272339" cy="151489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BE0B2-AA9B-E340-842C-92031B3FCF15}">
      <dsp:nvSpPr>
        <dsp:cNvPr id="0" name=""/>
        <dsp:cNvSpPr/>
      </dsp:nvSpPr>
      <dsp:spPr>
        <a:xfrm>
          <a:off x="4331" y="774649"/>
          <a:ext cx="3787232" cy="1514893"/>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dsp:txBody>
      <dsp:txXfrm>
        <a:off x="4331" y="774649"/>
        <a:ext cx="3408509" cy="1514893"/>
      </dsp:txXfrm>
    </dsp:sp>
    <dsp:sp modelId="{A2D0D4D0-EDB6-F545-ACA4-D11C74FB5578}">
      <dsp:nvSpPr>
        <dsp:cNvPr id="0" name=""/>
        <dsp:cNvSpPr/>
      </dsp:nvSpPr>
      <dsp:spPr>
        <a:xfrm>
          <a:off x="3034117" y="774649"/>
          <a:ext cx="3787232" cy="1514893"/>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dsp:txBody>
      <dsp:txXfrm>
        <a:off x="3791564" y="774649"/>
        <a:ext cx="2272339" cy="1514893"/>
      </dsp:txXfrm>
    </dsp:sp>
    <dsp:sp modelId="{A4726A20-703D-544A-94AF-61C4CC834BC1}">
      <dsp:nvSpPr>
        <dsp:cNvPr id="0" name=""/>
        <dsp:cNvSpPr/>
      </dsp:nvSpPr>
      <dsp:spPr>
        <a:xfrm>
          <a:off x="6063903" y="774649"/>
          <a:ext cx="3787232" cy="1514893"/>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dsp:txBody>
      <dsp:txXfrm>
        <a:off x="6821350" y="774649"/>
        <a:ext cx="2272339" cy="151489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4.png>
</file>

<file path=ppt/media/image15.png>
</file>

<file path=ppt/media/image16.png>
</file>

<file path=ppt/media/image2.png>
</file>

<file path=ppt/media/image3.png>
</file>

<file path=ppt/media/image4.tiff>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B6781-1558-A94C-A102-51894DC8ED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B5C67D-C668-7B41-AA82-DA55AF6F2E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2DD631-7D41-6D4A-BC20-B138438D1345}"/>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5" name="Footer Placeholder 4">
            <a:extLst>
              <a:ext uri="{FF2B5EF4-FFF2-40B4-BE49-F238E27FC236}">
                <a16:creationId xmlns:a16="http://schemas.microsoft.com/office/drawing/2014/main" id="{8DF8E1B9-B07F-7F4D-9198-5A720871AD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F3BAD9-FBD8-674A-96E7-B1D7D14DD471}"/>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714737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5B8D9-090B-214C-B67C-A8C0C62D4B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F1B83B-0581-C547-A251-D75B4F1B79E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800C03-8046-AF40-BF13-3CAC7229C7E1}"/>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5" name="Footer Placeholder 4">
            <a:extLst>
              <a:ext uri="{FF2B5EF4-FFF2-40B4-BE49-F238E27FC236}">
                <a16:creationId xmlns:a16="http://schemas.microsoft.com/office/drawing/2014/main" id="{7F0DAEBD-DA08-A341-B07A-A2128CE1E6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976A31-D847-8A43-BE30-145F7362A158}"/>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3709761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D05903-514E-6449-A210-BD3C0A504C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F63AEDC-9228-7747-9F81-2A0DEBF8861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D49F91-3453-6542-9457-EEBDCFB47D4D}"/>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5" name="Footer Placeholder 4">
            <a:extLst>
              <a:ext uri="{FF2B5EF4-FFF2-40B4-BE49-F238E27FC236}">
                <a16:creationId xmlns:a16="http://schemas.microsoft.com/office/drawing/2014/main" id="{CE397E4F-3C7F-9347-902F-A2B490706E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CF89C2-B7CC-844D-810E-144D3E6790BE}"/>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15905533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85D01-DA2C-9045-AC25-C52575C603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7B4667-56F7-764C-9B78-E57E796CA28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F61579-9736-EB40-BB5C-B2DA42890245}"/>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5" name="Footer Placeholder 4">
            <a:extLst>
              <a:ext uri="{FF2B5EF4-FFF2-40B4-BE49-F238E27FC236}">
                <a16:creationId xmlns:a16="http://schemas.microsoft.com/office/drawing/2014/main" id="{70B5178C-C6D5-A64D-89A5-E86C45C79F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0970E4-8FE1-B340-AC19-0393A1E7304C}"/>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1753927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85C76-4F93-EE45-B3A4-AE2194EFAB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0A0C413-0621-7248-83DA-D078B379F8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9174F1C-43C6-114C-91C5-9002A7E2FFF5}"/>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5" name="Footer Placeholder 4">
            <a:extLst>
              <a:ext uri="{FF2B5EF4-FFF2-40B4-BE49-F238E27FC236}">
                <a16:creationId xmlns:a16="http://schemas.microsoft.com/office/drawing/2014/main" id="{FB1E5DC3-09AD-4743-B43C-C29503F37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314BEA-A840-D04F-9495-2D17F94062DE}"/>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3007576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06A31-4903-D74F-B57D-B85FB674C1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B14F35-F3BE-1C43-BF3D-1D45582AA6D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200C255-EE6C-1947-8BDE-927292CD6E9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35C221B-C00A-EC47-822E-797A710900F1}"/>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6" name="Footer Placeholder 5">
            <a:extLst>
              <a:ext uri="{FF2B5EF4-FFF2-40B4-BE49-F238E27FC236}">
                <a16:creationId xmlns:a16="http://schemas.microsoft.com/office/drawing/2014/main" id="{DCAD1BDA-2F78-EA4D-86FF-81AA4DD202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AAAE41-AAF7-224E-A87C-0661C00BE0F0}"/>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1768785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3135A-4783-574A-B6B9-2D7B02DA671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D571AB-2C54-BC43-B64A-12B4F21CB9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D5D09D7-F687-CA40-A2B8-DF7DE187159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802015-3744-2245-8DAF-F799989077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8BE5D62-BB24-6442-965A-9E533E45880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DD0B41-D659-C441-99E2-B19E21816279}"/>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8" name="Footer Placeholder 7">
            <a:extLst>
              <a:ext uri="{FF2B5EF4-FFF2-40B4-BE49-F238E27FC236}">
                <a16:creationId xmlns:a16="http://schemas.microsoft.com/office/drawing/2014/main" id="{C4D1C396-A876-DE41-A375-4E232FDDC4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121E72B-C62F-024B-BC12-A45E744581FA}"/>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429462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30E7-E74F-AC48-AC49-1297F7646C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DD23521-B8EA-EE4A-B007-B498212728DC}"/>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4" name="Footer Placeholder 3">
            <a:extLst>
              <a:ext uri="{FF2B5EF4-FFF2-40B4-BE49-F238E27FC236}">
                <a16:creationId xmlns:a16="http://schemas.microsoft.com/office/drawing/2014/main" id="{68C012FD-73E6-7C49-BFA0-C51ADE836A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3F1AA7-3BF1-C84D-B3DD-ED9C0188CEED}"/>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992826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AB74FB-C3F8-B54C-8038-FF8F15379B57}"/>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3" name="Footer Placeholder 2">
            <a:extLst>
              <a:ext uri="{FF2B5EF4-FFF2-40B4-BE49-F238E27FC236}">
                <a16:creationId xmlns:a16="http://schemas.microsoft.com/office/drawing/2014/main" id="{F7B4D6F1-BDEF-AA49-A233-B9760194B1E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0B38B80-8183-9241-99D5-1E40CC6B3E04}"/>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8023103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0F2F4-12EC-1A4F-A6E1-621749D9BB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F200D5-92A0-FC47-9DF2-F2006180BE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C8C47ED-FC8A-8148-81DD-F2BC189321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28B82D4-8722-FF45-A399-A75BA5CCAA62}"/>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6" name="Footer Placeholder 5">
            <a:extLst>
              <a:ext uri="{FF2B5EF4-FFF2-40B4-BE49-F238E27FC236}">
                <a16:creationId xmlns:a16="http://schemas.microsoft.com/office/drawing/2014/main" id="{31395B7F-E50D-314A-B1E9-5FBC97FD47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CF6060-73AD-2945-9948-77F05A0ADC1D}"/>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537129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7A5B2-70B3-FF47-9C5B-52808D3C9A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D1AB769-F56C-2146-B03E-33FC3C164C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613876-04D3-8A47-813F-4B628608DD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35909E7-572C-DD4D-A06B-B9217D3C3C52}"/>
              </a:ext>
            </a:extLst>
          </p:cNvPr>
          <p:cNvSpPr>
            <a:spLocks noGrp="1"/>
          </p:cNvSpPr>
          <p:nvPr>
            <p:ph type="dt" sz="half" idx="10"/>
          </p:nvPr>
        </p:nvSpPr>
        <p:spPr/>
        <p:txBody>
          <a:bodyPr/>
          <a:lstStyle/>
          <a:p>
            <a:fld id="{1B01AFB3-5B79-994A-ACCE-68EB7D576F9E}" type="datetimeFigureOut">
              <a:rPr lang="en-US" smtClean="0"/>
              <a:t>6/15/19</a:t>
            </a:fld>
            <a:endParaRPr lang="en-US"/>
          </a:p>
        </p:txBody>
      </p:sp>
      <p:sp>
        <p:nvSpPr>
          <p:cNvPr id="6" name="Footer Placeholder 5">
            <a:extLst>
              <a:ext uri="{FF2B5EF4-FFF2-40B4-BE49-F238E27FC236}">
                <a16:creationId xmlns:a16="http://schemas.microsoft.com/office/drawing/2014/main" id="{057F9F66-F5DC-004F-AFE6-40AA08DE4D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E42C15-DB94-944F-839F-878253B962F5}"/>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349927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66047E-6637-EF42-93C2-561B1B8CDD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76BB98-2893-7D4D-A3D1-89D1EFA9C6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104402-6E38-4D47-AB27-AC32173B50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01AFB3-5B79-994A-ACCE-68EB7D576F9E}" type="datetimeFigureOut">
              <a:rPr lang="en-US" smtClean="0"/>
              <a:t>6/15/19</a:t>
            </a:fld>
            <a:endParaRPr lang="en-US"/>
          </a:p>
        </p:txBody>
      </p:sp>
      <p:sp>
        <p:nvSpPr>
          <p:cNvPr id="5" name="Footer Placeholder 4">
            <a:extLst>
              <a:ext uri="{FF2B5EF4-FFF2-40B4-BE49-F238E27FC236}">
                <a16:creationId xmlns:a16="http://schemas.microsoft.com/office/drawing/2014/main" id="{4B6FE27F-C3AF-6347-A56D-FABDB5B009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EE91044-AD2F-194D-B93C-641A42E59B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0E109E-BEA9-664D-B48B-834B56AF5380}" type="slidenum">
              <a:rPr lang="en-US" smtClean="0"/>
              <a:t>‹#›</a:t>
            </a:fld>
            <a:endParaRPr lang="en-US"/>
          </a:p>
        </p:txBody>
      </p:sp>
    </p:spTree>
    <p:extLst>
      <p:ext uri="{BB962C8B-B14F-4D97-AF65-F5344CB8AC3E}">
        <p14:creationId xmlns:p14="http://schemas.microsoft.com/office/powerpoint/2010/main" val="2829711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 Id="rId5" Type="http://schemas.openxmlformats.org/officeDocument/2006/relationships/image" Target="../media/image9.tiff"/><Relationship Id="rId4" Type="http://schemas.openxmlformats.org/officeDocument/2006/relationships/image" Target="../media/image8.tiff"/></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C35F7-2C6F-8045-87D3-D735DDA42001}"/>
              </a:ext>
            </a:extLst>
          </p:cNvPr>
          <p:cNvSpPr>
            <a:spLocks noGrp="1"/>
          </p:cNvSpPr>
          <p:nvPr>
            <p:ph type="ctrTitle"/>
          </p:nvPr>
        </p:nvSpPr>
        <p:spPr/>
        <p:txBody>
          <a:bodyPr/>
          <a:lstStyle/>
          <a:p>
            <a:r>
              <a:rPr lang="en-US" dirty="0"/>
              <a:t>Qualitative data analysis</a:t>
            </a:r>
          </a:p>
        </p:txBody>
      </p:sp>
    </p:spTree>
    <p:extLst>
      <p:ext uri="{BB962C8B-B14F-4D97-AF65-F5344CB8AC3E}">
        <p14:creationId xmlns:p14="http://schemas.microsoft.com/office/powerpoint/2010/main" val="3846411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C35F7-2C6F-8045-87D3-D735DDA42001}"/>
              </a:ext>
            </a:extLst>
          </p:cNvPr>
          <p:cNvSpPr>
            <a:spLocks noGrp="1"/>
          </p:cNvSpPr>
          <p:nvPr>
            <p:ph type="ctrTitle"/>
          </p:nvPr>
        </p:nvSpPr>
        <p:spPr>
          <a:xfrm>
            <a:off x="1524000" y="1122363"/>
            <a:ext cx="9144000" cy="2387600"/>
          </a:xfrm>
        </p:spPr>
        <p:txBody>
          <a:bodyPr/>
          <a:lstStyle/>
          <a:p>
            <a:r>
              <a:rPr lang="en-US" dirty="0"/>
              <a:t>Qualitative data analysis</a:t>
            </a:r>
          </a:p>
        </p:txBody>
      </p:sp>
      <p:sp>
        <p:nvSpPr>
          <p:cNvPr id="3" name="TextBox 2">
            <a:extLst>
              <a:ext uri="{FF2B5EF4-FFF2-40B4-BE49-F238E27FC236}">
                <a16:creationId xmlns:a16="http://schemas.microsoft.com/office/drawing/2014/main" id="{F30E67FE-654C-B245-8D23-4982C6277488}"/>
              </a:ext>
            </a:extLst>
          </p:cNvPr>
          <p:cNvSpPr txBox="1"/>
          <p:nvPr/>
        </p:nvSpPr>
        <p:spPr>
          <a:xfrm>
            <a:off x="2358189" y="3724977"/>
            <a:ext cx="7449954" cy="369332"/>
          </a:xfrm>
          <a:prstGeom prst="rect">
            <a:avLst/>
          </a:prstGeom>
          <a:noFill/>
        </p:spPr>
        <p:txBody>
          <a:bodyPr wrap="square" rtlCol="0">
            <a:spAutoFit/>
          </a:bodyPr>
          <a:lstStyle/>
          <a:p>
            <a:r>
              <a:rPr lang="en-US" dirty="0"/>
              <a:t>with automation</a:t>
            </a:r>
          </a:p>
        </p:txBody>
      </p:sp>
    </p:spTree>
    <p:extLst>
      <p:ext uri="{BB962C8B-B14F-4D97-AF65-F5344CB8AC3E}">
        <p14:creationId xmlns:p14="http://schemas.microsoft.com/office/powerpoint/2010/main" val="1146330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2E15-69C9-8A43-AFB9-1A6E219BF51B}"/>
              </a:ext>
            </a:extLst>
          </p:cNvPr>
          <p:cNvSpPr>
            <a:spLocks noGrp="1"/>
          </p:cNvSpPr>
          <p:nvPr>
            <p:ph type="title"/>
          </p:nvPr>
        </p:nvSpPr>
        <p:spPr/>
        <p:txBody>
          <a:bodyPr/>
          <a:lstStyle/>
          <a:p>
            <a:r>
              <a:rPr lang="en-US" dirty="0"/>
              <a:t>Computational data analysis approaches</a:t>
            </a:r>
          </a:p>
        </p:txBody>
      </p:sp>
      <p:graphicFrame>
        <p:nvGraphicFramePr>
          <p:cNvPr id="4" name="Diagram 3">
            <a:extLst>
              <a:ext uri="{FF2B5EF4-FFF2-40B4-BE49-F238E27FC236}">
                <a16:creationId xmlns:a16="http://schemas.microsoft.com/office/drawing/2014/main" id="{B5742F4F-7C2C-BE41-853B-C1A8AB6B81CA}"/>
              </a:ext>
            </a:extLst>
          </p:cNvPr>
          <p:cNvGraphicFramePr/>
          <p:nvPr>
            <p:extLst>
              <p:ext uri="{D42A27DB-BD31-4B8C-83A1-F6EECF244321}">
                <p14:modId xmlns:p14="http://schemas.microsoft.com/office/powerpoint/2010/main" val="1556004262"/>
              </p:ext>
            </p:extLst>
          </p:nvPr>
        </p:nvGraphicFramePr>
        <p:xfrm>
          <a:off x="838200" y="1690688"/>
          <a:ext cx="9855467" cy="3064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36647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2E15-69C9-8A43-AFB9-1A6E219BF51B}"/>
              </a:ext>
            </a:extLst>
          </p:cNvPr>
          <p:cNvSpPr>
            <a:spLocks noGrp="1"/>
          </p:cNvSpPr>
          <p:nvPr>
            <p:ph type="title"/>
          </p:nvPr>
        </p:nvSpPr>
        <p:spPr/>
        <p:txBody>
          <a:bodyPr/>
          <a:lstStyle/>
          <a:p>
            <a:r>
              <a:rPr lang="en-US" dirty="0"/>
              <a:t>Computational text data analysis approaches</a:t>
            </a:r>
          </a:p>
        </p:txBody>
      </p:sp>
      <p:graphicFrame>
        <p:nvGraphicFramePr>
          <p:cNvPr id="4" name="Diagram 3">
            <a:extLst>
              <a:ext uri="{FF2B5EF4-FFF2-40B4-BE49-F238E27FC236}">
                <a16:creationId xmlns:a16="http://schemas.microsoft.com/office/drawing/2014/main" id="{B5742F4F-7C2C-BE41-853B-C1A8AB6B81CA}"/>
              </a:ext>
            </a:extLst>
          </p:cNvPr>
          <p:cNvGraphicFramePr/>
          <p:nvPr>
            <p:extLst>
              <p:ext uri="{D42A27DB-BD31-4B8C-83A1-F6EECF244321}">
                <p14:modId xmlns:p14="http://schemas.microsoft.com/office/powerpoint/2010/main" val="1095351250"/>
              </p:ext>
            </p:extLst>
          </p:nvPr>
        </p:nvGraphicFramePr>
        <p:xfrm>
          <a:off x="838200" y="1690688"/>
          <a:ext cx="9855467" cy="3064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Oval Callout 2">
            <a:extLst>
              <a:ext uri="{FF2B5EF4-FFF2-40B4-BE49-F238E27FC236}">
                <a16:creationId xmlns:a16="http://schemas.microsoft.com/office/drawing/2014/main" id="{DC8516DF-A8C0-9242-97CF-B2B1A1FB68E3}"/>
              </a:ext>
            </a:extLst>
          </p:cNvPr>
          <p:cNvSpPr/>
          <p:nvPr/>
        </p:nvSpPr>
        <p:spPr>
          <a:xfrm>
            <a:off x="1164656"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Remove junk from the text data</a:t>
            </a:r>
          </a:p>
        </p:txBody>
      </p:sp>
    </p:spTree>
    <p:extLst>
      <p:ext uri="{BB962C8B-B14F-4D97-AF65-F5344CB8AC3E}">
        <p14:creationId xmlns:p14="http://schemas.microsoft.com/office/powerpoint/2010/main" val="2007186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2E15-69C9-8A43-AFB9-1A6E219BF51B}"/>
              </a:ext>
            </a:extLst>
          </p:cNvPr>
          <p:cNvSpPr>
            <a:spLocks noGrp="1"/>
          </p:cNvSpPr>
          <p:nvPr>
            <p:ph type="title"/>
          </p:nvPr>
        </p:nvSpPr>
        <p:spPr/>
        <p:txBody>
          <a:bodyPr/>
          <a:lstStyle/>
          <a:p>
            <a:r>
              <a:rPr lang="en-US" dirty="0"/>
              <a:t>Computational text data analysis approaches</a:t>
            </a:r>
          </a:p>
        </p:txBody>
      </p:sp>
      <p:graphicFrame>
        <p:nvGraphicFramePr>
          <p:cNvPr id="4" name="Diagram 3">
            <a:extLst>
              <a:ext uri="{FF2B5EF4-FFF2-40B4-BE49-F238E27FC236}">
                <a16:creationId xmlns:a16="http://schemas.microsoft.com/office/drawing/2014/main" id="{B5742F4F-7C2C-BE41-853B-C1A8AB6B81CA}"/>
              </a:ext>
            </a:extLst>
          </p:cNvPr>
          <p:cNvGraphicFramePr/>
          <p:nvPr/>
        </p:nvGraphicFramePr>
        <p:xfrm>
          <a:off x="838200" y="1690688"/>
          <a:ext cx="9855467" cy="3064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Oval Callout 2">
            <a:extLst>
              <a:ext uri="{FF2B5EF4-FFF2-40B4-BE49-F238E27FC236}">
                <a16:creationId xmlns:a16="http://schemas.microsoft.com/office/drawing/2014/main" id="{DC8516DF-A8C0-9242-97CF-B2B1A1FB68E3}"/>
              </a:ext>
            </a:extLst>
          </p:cNvPr>
          <p:cNvSpPr/>
          <p:nvPr/>
        </p:nvSpPr>
        <p:spPr>
          <a:xfrm>
            <a:off x="1164656"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Remove junk from the text data</a:t>
            </a:r>
          </a:p>
        </p:txBody>
      </p:sp>
      <p:sp>
        <p:nvSpPr>
          <p:cNvPr id="5" name="Oval Callout 4">
            <a:extLst>
              <a:ext uri="{FF2B5EF4-FFF2-40B4-BE49-F238E27FC236}">
                <a16:creationId xmlns:a16="http://schemas.microsoft.com/office/drawing/2014/main" id="{75D3A3B7-37CA-F54D-8873-688F6360AFEB}"/>
              </a:ext>
            </a:extLst>
          </p:cNvPr>
          <p:cNvSpPr/>
          <p:nvPr/>
        </p:nvSpPr>
        <p:spPr>
          <a:xfrm>
            <a:off x="4330565"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Text to corpus, some more data cleaning…</a:t>
            </a:r>
          </a:p>
        </p:txBody>
      </p:sp>
    </p:spTree>
    <p:extLst>
      <p:ext uri="{BB962C8B-B14F-4D97-AF65-F5344CB8AC3E}">
        <p14:creationId xmlns:p14="http://schemas.microsoft.com/office/powerpoint/2010/main" val="1045929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2E15-69C9-8A43-AFB9-1A6E219BF51B}"/>
              </a:ext>
            </a:extLst>
          </p:cNvPr>
          <p:cNvSpPr>
            <a:spLocks noGrp="1"/>
          </p:cNvSpPr>
          <p:nvPr>
            <p:ph type="title"/>
          </p:nvPr>
        </p:nvSpPr>
        <p:spPr/>
        <p:txBody>
          <a:bodyPr/>
          <a:lstStyle/>
          <a:p>
            <a:r>
              <a:rPr lang="en-US" dirty="0"/>
              <a:t>Computational text data analysis approaches</a:t>
            </a:r>
          </a:p>
        </p:txBody>
      </p:sp>
      <p:graphicFrame>
        <p:nvGraphicFramePr>
          <p:cNvPr id="4" name="Diagram 3">
            <a:extLst>
              <a:ext uri="{FF2B5EF4-FFF2-40B4-BE49-F238E27FC236}">
                <a16:creationId xmlns:a16="http://schemas.microsoft.com/office/drawing/2014/main" id="{B5742F4F-7C2C-BE41-853B-C1A8AB6B81CA}"/>
              </a:ext>
            </a:extLst>
          </p:cNvPr>
          <p:cNvGraphicFramePr/>
          <p:nvPr/>
        </p:nvGraphicFramePr>
        <p:xfrm>
          <a:off x="838200" y="1690688"/>
          <a:ext cx="9855467" cy="3064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Oval Callout 2">
            <a:extLst>
              <a:ext uri="{FF2B5EF4-FFF2-40B4-BE49-F238E27FC236}">
                <a16:creationId xmlns:a16="http://schemas.microsoft.com/office/drawing/2014/main" id="{DC8516DF-A8C0-9242-97CF-B2B1A1FB68E3}"/>
              </a:ext>
            </a:extLst>
          </p:cNvPr>
          <p:cNvSpPr/>
          <p:nvPr/>
        </p:nvSpPr>
        <p:spPr>
          <a:xfrm>
            <a:off x="1164656"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Remove junk from the text data</a:t>
            </a:r>
          </a:p>
        </p:txBody>
      </p:sp>
      <p:sp>
        <p:nvSpPr>
          <p:cNvPr id="5" name="Oval Callout 4">
            <a:extLst>
              <a:ext uri="{FF2B5EF4-FFF2-40B4-BE49-F238E27FC236}">
                <a16:creationId xmlns:a16="http://schemas.microsoft.com/office/drawing/2014/main" id="{75D3A3B7-37CA-F54D-8873-688F6360AFEB}"/>
              </a:ext>
            </a:extLst>
          </p:cNvPr>
          <p:cNvSpPr/>
          <p:nvPr/>
        </p:nvSpPr>
        <p:spPr>
          <a:xfrm>
            <a:off x="4330565"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Text to corpus, some more data cleaning…</a:t>
            </a:r>
          </a:p>
        </p:txBody>
      </p:sp>
      <p:sp>
        <p:nvSpPr>
          <p:cNvPr id="6" name="Oval Callout 5">
            <a:extLst>
              <a:ext uri="{FF2B5EF4-FFF2-40B4-BE49-F238E27FC236}">
                <a16:creationId xmlns:a16="http://schemas.microsoft.com/office/drawing/2014/main" id="{112C4CE3-7B2C-2248-8ED8-ACC41F8475B7}"/>
              </a:ext>
            </a:extLst>
          </p:cNvPr>
          <p:cNvSpPr/>
          <p:nvPr/>
        </p:nvSpPr>
        <p:spPr>
          <a:xfrm>
            <a:off x="7496474"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Tree>
    <p:extLst>
      <p:ext uri="{BB962C8B-B14F-4D97-AF65-F5344CB8AC3E}">
        <p14:creationId xmlns:p14="http://schemas.microsoft.com/office/powerpoint/2010/main" val="4079627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C5FC1B-86E1-324E-B383-C5CBB393C363}"/>
              </a:ext>
            </a:extLst>
          </p:cNvPr>
          <p:cNvSpPr>
            <a:spLocks noGrp="1"/>
          </p:cNvSpPr>
          <p:nvPr>
            <p:ph idx="1"/>
          </p:nvPr>
        </p:nvSpPr>
        <p:spPr>
          <a:xfrm>
            <a:off x="5419022" y="567891"/>
            <a:ext cx="5934777" cy="5609072"/>
          </a:xfrm>
        </p:spPr>
        <p:txBody>
          <a:bodyPr>
            <a:normAutofit fontScale="92500" lnSpcReduction="10000"/>
          </a:bodyPr>
          <a:lstStyle/>
          <a:p>
            <a:pPr marL="0" indent="0">
              <a:buNone/>
            </a:pPr>
            <a:r>
              <a:rPr lang="en-US" sz="3200" dirty="0">
                <a:latin typeface="+mj-lt"/>
              </a:rPr>
              <a:t>Computational text analysis is often counting words, in more or less fancy way.</a:t>
            </a:r>
          </a:p>
          <a:p>
            <a:pPr marL="0" indent="0">
              <a:buNone/>
            </a:pPr>
            <a:endParaRPr lang="en-US" sz="3200" dirty="0">
              <a:latin typeface="+mj-lt"/>
            </a:endParaRPr>
          </a:p>
          <a:p>
            <a:r>
              <a:rPr lang="en-US" sz="3200" dirty="0">
                <a:latin typeface="+mj-lt"/>
              </a:rPr>
              <a:t>Count frequency of particular keywords (dictionary based approaches)</a:t>
            </a:r>
          </a:p>
          <a:p>
            <a:r>
              <a:rPr lang="en-US" sz="3200" dirty="0">
                <a:latin typeface="+mj-lt"/>
              </a:rPr>
              <a:t>Show the computer a lot of examples and reuse them (supervised methods)</a:t>
            </a:r>
          </a:p>
          <a:p>
            <a:r>
              <a:rPr lang="en-US" sz="3200" dirty="0">
                <a:latin typeface="+mj-lt"/>
              </a:rPr>
              <a:t>Ask the computer to figure out what’s happening in the data (unsupervised methods)</a:t>
            </a:r>
          </a:p>
        </p:txBody>
      </p:sp>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Tree>
    <p:extLst>
      <p:ext uri="{BB962C8B-B14F-4D97-AF65-F5344CB8AC3E}">
        <p14:creationId xmlns:p14="http://schemas.microsoft.com/office/powerpoint/2010/main" val="22413735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C5FC1B-86E1-324E-B383-C5CBB393C363}"/>
              </a:ext>
            </a:extLst>
          </p:cNvPr>
          <p:cNvSpPr>
            <a:spLocks noGrp="1"/>
          </p:cNvSpPr>
          <p:nvPr>
            <p:ph idx="1"/>
          </p:nvPr>
        </p:nvSpPr>
        <p:spPr>
          <a:xfrm>
            <a:off x="5419022" y="567891"/>
            <a:ext cx="5934777" cy="1540042"/>
          </a:xfrm>
        </p:spPr>
        <p:txBody>
          <a:bodyPr>
            <a:normAutofit/>
          </a:bodyPr>
          <a:lstStyle/>
          <a:p>
            <a:pPr marL="0" indent="0">
              <a:buNone/>
            </a:pPr>
            <a:r>
              <a:rPr lang="en-US" sz="3000" dirty="0">
                <a:latin typeface="+mj-lt"/>
              </a:rPr>
              <a:t>Computational text analysis is often </a:t>
            </a:r>
            <a:r>
              <a:rPr lang="en-US" sz="3000" b="1" dirty="0">
                <a:latin typeface="+mj-lt"/>
              </a:rPr>
              <a:t>counting words</a:t>
            </a:r>
            <a:r>
              <a:rPr lang="en-US" sz="3000" dirty="0">
                <a:latin typeface="+mj-lt"/>
              </a:rPr>
              <a:t>, in more or less fancy way.</a:t>
            </a:r>
          </a:p>
        </p:txBody>
      </p:sp>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graphicFrame>
        <p:nvGraphicFramePr>
          <p:cNvPr id="2" name="Table 1">
            <a:extLst>
              <a:ext uri="{FF2B5EF4-FFF2-40B4-BE49-F238E27FC236}">
                <a16:creationId xmlns:a16="http://schemas.microsoft.com/office/drawing/2014/main" id="{54BAF515-A44B-3547-A17C-59657F1B1D8B}"/>
              </a:ext>
            </a:extLst>
          </p:cNvPr>
          <p:cNvGraphicFramePr>
            <a:graphicFrameLocks noGrp="1"/>
          </p:cNvGraphicFramePr>
          <p:nvPr>
            <p:extLst>
              <p:ext uri="{D42A27DB-BD31-4B8C-83A1-F6EECF244321}">
                <p14:modId xmlns:p14="http://schemas.microsoft.com/office/powerpoint/2010/main" val="2414940625"/>
              </p:ext>
            </p:extLst>
          </p:nvPr>
        </p:nvGraphicFramePr>
        <p:xfrm>
          <a:off x="5419022" y="3270360"/>
          <a:ext cx="6282090" cy="1483360"/>
        </p:xfrm>
        <a:graphic>
          <a:graphicData uri="http://schemas.openxmlformats.org/drawingml/2006/table">
            <a:tbl>
              <a:tblPr firstRow="1" bandRow="1">
                <a:tableStyleId>{5C22544A-7EE6-4342-B048-85BDC9FD1C3A}</a:tableStyleId>
              </a:tblPr>
              <a:tblGrid>
                <a:gridCol w="1256418">
                  <a:extLst>
                    <a:ext uri="{9D8B030D-6E8A-4147-A177-3AD203B41FA5}">
                      <a16:colId xmlns:a16="http://schemas.microsoft.com/office/drawing/2014/main" val="647713831"/>
                    </a:ext>
                  </a:extLst>
                </a:gridCol>
                <a:gridCol w="1256418">
                  <a:extLst>
                    <a:ext uri="{9D8B030D-6E8A-4147-A177-3AD203B41FA5}">
                      <a16:colId xmlns:a16="http://schemas.microsoft.com/office/drawing/2014/main" val="3793994449"/>
                    </a:ext>
                  </a:extLst>
                </a:gridCol>
                <a:gridCol w="1256418">
                  <a:extLst>
                    <a:ext uri="{9D8B030D-6E8A-4147-A177-3AD203B41FA5}">
                      <a16:colId xmlns:a16="http://schemas.microsoft.com/office/drawing/2014/main" val="3164104330"/>
                    </a:ext>
                  </a:extLst>
                </a:gridCol>
                <a:gridCol w="1256418">
                  <a:extLst>
                    <a:ext uri="{9D8B030D-6E8A-4147-A177-3AD203B41FA5}">
                      <a16:colId xmlns:a16="http://schemas.microsoft.com/office/drawing/2014/main" val="3230701237"/>
                    </a:ext>
                  </a:extLst>
                </a:gridCol>
                <a:gridCol w="1256418">
                  <a:extLst>
                    <a:ext uri="{9D8B030D-6E8A-4147-A177-3AD203B41FA5}">
                      <a16:colId xmlns:a16="http://schemas.microsoft.com/office/drawing/2014/main" val="596084515"/>
                    </a:ext>
                  </a:extLst>
                </a:gridCol>
              </a:tblGrid>
              <a:tr h="370840">
                <a:tc>
                  <a:txBody>
                    <a:bodyPr/>
                    <a:lstStyle/>
                    <a:p>
                      <a:r>
                        <a:rPr lang="en-US" dirty="0"/>
                        <a:t>Document</a:t>
                      </a:r>
                    </a:p>
                  </a:txBody>
                  <a:tcPr/>
                </a:tc>
                <a:tc>
                  <a:txBody>
                    <a:bodyPr/>
                    <a:lstStyle/>
                    <a:p>
                      <a:pPr algn="ctr"/>
                      <a:r>
                        <a:rPr lang="en-US" dirty="0"/>
                        <a:t>hello</a:t>
                      </a:r>
                    </a:p>
                  </a:txBody>
                  <a:tcPr/>
                </a:tc>
                <a:tc>
                  <a:txBody>
                    <a:bodyPr/>
                    <a:lstStyle/>
                    <a:p>
                      <a:pPr algn="ctr"/>
                      <a:r>
                        <a:rPr lang="en-US" dirty="0"/>
                        <a:t>world</a:t>
                      </a:r>
                    </a:p>
                  </a:txBody>
                  <a:tcPr/>
                </a:tc>
                <a:tc>
                  <a:txBody>
                    <a:bodyPr/>
                    <a:lstStyle/>
                    <a:p>
                      <a:pPr algn="ctr"/>
                      <a:r>
                        <a:rPr lang="en-US" dirty="0"/>
                        <a:t>dominance</a:t>
                      </a:r>
                    </a:p>
                  </a:txBody>
                  <a:tcPr/>
                </a:tc>
                <a:tc>
                  <a:txBody>
                    <a:bodyPr/>
                    <a:lstStyle/>
                    <a:p>
                      <a:pPr algn="ctr"/>
                      <a:r>
                        <a:rPr lang="en-US" dirty="0"/>
                        <a:t>…</a:t>
                      </a:r>
                    </a:p>
                  </a:txBody>
                  <a:tcPr/>
                </a:tc>
                <a:extLst>
                  <a:ext uri="{0D108BD9-81ED-4DB2-BD59-A6C34878D82A}">
                    <a16:rowId xmlns:a16="http://schemas.microsoft.com/office/drawing/2014/main" val="1824303641"/>
                  </a:ext>
                </a:extLst>
              </a:tr>
              <a:tr h="370840">
                <a:tc>
                  <a:txBody>
                    <a:bodyPr/>
                    <a:lstStyle/>
                    <a:p>
                      <a:r>
                        <a:rPr lang="en-US" dirty="0"/>
                        <a:t>1</a:t>
                      </a:r>
                    </a:p>
                  </a:txBody>
                  <a:tcPr/>
                </a:tc>
                <a:tc>
                  <a:txBody>
                    <a:bodyPr/>
                    <a:lstStyle/>
                    <a:p>
                      <a:pPr algn="ctr"/>
                      <a:r>
                        <a:rPr lang="en-US" dirty="0"/>
                        <a:t>1</a:t>
                      </a:r>
                    </a:p>
                  </a:txBody>
                  <a:tcPr/>
                </a:tc>
                <a:tc>
                  <a:txBody>
                    <a:bodyPr/>
                    <a:lstStyle/>
                    <a:p>
                      <a:pPr algn="ctr"/>
                      <a:r>
                        <a:rPr lang="en-US" dirty="0"/>
                        <a:t>1</a:t>
                      </a:r>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1660753575"/>
                  </a:ext>
                </a:extLst>
              </a:tr>
              <a:tr h="370840">
                <a:tc>
                  <a:txBody>
                    <a:bodyPr/>
                    <a:lstStyle/>
                    <a:p>
                      <a:r>
                        <a:rPr lang="en-US" dirty="0"/>
                        <a:t>2</a:t>
                      </a:r>
                    </a:p>
                  </a:txBody>
                  <a:tcPr/>
                </a:tc>
                <a:tc>
                  <a:txBody>
                    <a:bodyPr/>
                    <a:lstStyle/>
                    <a:p>
                      <a:pPr algn="ctr"/>
                      <a:endParaRPr lang="en-US"/>
                    </a:p>
                  </a:txBody>
                  <a:tcPr/>
                </a:tc>
                <a:tc>
                  <a:txBody>
                    <a:bodyPr/>
                    <a:lstStyle/>
                    <a:p>
                      <a:pPr algn="ctr"/>
                      <a:r>
                        <a:rPr lang="en-US" dirty="0"/>
                        <a:t>1</a:t>
                      </a:r>
                    </a:p>
                  </a:txBody>
                  <a:tcPr/>
                </a:tc>
                <a:tc>
                  <a:txBody>
                    <a:bodyPr/>
                    <a:lstStyle/>
                    <a:p>
                      <a:pPr algn="ctr"/>
                      <a:r>
                        <a:rPr lang="en-US" dirty="0"/>
                        <a:t>1</a:t>
                      </a:r>
                    </a:p>
                  </a:txBody>
                  <a:tcPr/>
                </a:tc>
                <a:tc>
                  <a:txBody>
                    <a:bodyPr/>
                    <a:lstStyle/>
                    <a:p>
                      <a:pPr algn="ctr"/>
                      <a:endParaRPr lang="en-US" dirty="0"/>
                    </a:p>
                  </a:txBody>
                  <a:tcPr/>
                </a:tc>
                <a:extLst>
                  <a:ext uri="{0D108BD9-81ED-4DB2-BD59-A6C34878D82A}">
                    <a16:rowId xmlns:a16="http://schemas.microsoft.com/office/drawing/2014/main" val="824739177"/>
                  </a:ext>
                </a:extLst>
              </a:tr>
              <a:tr h="370840">
                <a:tc>
                  <a:txBody>
                    <a:bodyPr/>
                    <a:lstStyle/>
                    <a:p>
                      <a:r>
                        <a:rPr lang="en-US" dirty="0"/>
                        <a:t>…</a:t>
                      </a:r>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1205178672"/>
                  </a:ext>
                </a:extLst>
              </a:tr>
            </a:tbl>
          </a:graphicData>
        </a:graphic>
      </p:graphicFrame>
    </p:spTree>
    <p:extLst>
      <p:ext uri="{BB962C8B-B14F-4D97-AF65-F5344CB8AC3E}">
        <p14:creationId xmlns:p14="http://schemas.microsoft.com/office/powerpoint/2010/main" val="2357783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C5FC1B-86E1-324E-B383-C5CBB393C363}"/>
              </a:ext>
            </a:extLst>
          </p:cNvPr>
          <p:cNvSpPr>
            <a:spLocks noGrp="1"/>
          </p:cNvSpPr>
          <p:nvPr>
            <p:ph idx="1"/>
          </p:nvPr>
        </p:nvSpPr>
        <p:spPr>
          <a:xfrm>
            <a:off x="5419022" y="567891"/>
            <a:ext cx="5934777" cy="5609072"/>
          </a:xfrm>
        </p:spPr>
        <p:txBody>
          <a:bodyPr>
            <a:normAutofit fontScale="92500" lnSpcReduction="10000"/>
          </a:bodyPr>
          <a:lstStyle/>
          <a:p>
            <a:pPr marL="0" indent="0">
              <a:buNone/>
            </a:pPr>
            <a:r>
              <a:rPr lang="en-US" sz="3200" dirty="0">
                <a:latin typeface="+mj-lt"/>
              </a:rPr>
              <a:t>Computational text analysis is often counting words, in more or less fancy way.</a:t>
            </a:r>
          </a:p>
          <a:p>
            <a:pPr marL="0" indent="0">
              <a:buNone/>
            </a:pPr>
            <a:endParaRPr lang="en-US" sz="3200" dirty="0">
              <a:latin typeface="+mj-lt"/>
            </a:endParaRPr>
          </a:p>
          <a:p>
            <a:r>
              <a:rPr lang="en-US" sz="3200" dirty="0">
                <a:latin typeface="+mj-lt"/>
              </a:rPr>
              <a:t>Count frequency of particular keywords (dictionary based approaches)</a:t>
            </a:r>
          </a:p>
          <a:p>
            <a:r>
              <a:rPr lang="en-US" sz="3200" dirty="0">
                <a:latin typeface="+mj-lt"/>
              </a:rPr>
              <a:t>Show the computer a lot of examples and reuse them (supervised methods)</a:t>
            </a:r>
          </a:p>
          <a:p>
            <a:r>
              <a:rPr lang="en-US" sz="3200" dirty="0">
                <a:latin typeface="+mj-lt"/>
              </a:rPr>
              <a:t>Ask the computer to figure out what’s happening in the data (unsupervised methods)</a:t>
            </a:r>
          </a:p>
        </p:txBody>
      </p:sp>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Tree>
    <p:extLst>
      <p:ext uri="{BB962C8B-B14F-4D97-AF65-F5344CB8AC3E}">
        <p14:creationId xmlns:p14="http://schemas.microsoft.com/office/powerpoint/2010/main" val="924783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C5FC1B-86E1-324E-B383-C5CBB393C363}"/>
              </a:ext>
            </a:extLst>
          </p:cNvPr>
          <p:cNvSpPr>
            <a:spLocks noGrp="1"/>
          </p:cNvSpPr>
          <p:nvPr>
            <p:ph idx="1"/>
          </p:nvPr>
        </p:nvSpPr>
        <p:spPr>
          <a:xfrm>
            <a:off x="5419022" y="567891"/>
            <a:ext cx="5934777" cy="5609072"/>
          </a:xfrm>
        </p:spPr>
        <p:txBody>
          <a:bodyPr>
            <a:normAutofit fontScale="92500" lnSpcReduction="10000"/>
          </a:bodyPr>
          <a:lstStyle/>
          <a:p>
            <a:pPr marL="0" indent="0">
              <a:buNone/>
            </a:pPr>
            <a:r>
              <a:rPr lang="en-US" sz="3200" dirty="0">
                <a:latin typeface="+mj-lt"/>
              </a:rPr>
              <a:t>Computational text analysis is often counting words, in more or less fancy way.</a:t>
            </a:r>
          </a:p>
          <a:p>
            <a:pPr marL="0" indent="0">
              <a:buNone/>
            </a:pPr>
            <a:endParaRPr lang="en-US" sz="3200" dirty="0">
              <a:latin typeface="+mj-lt"/>
            </a:endParaRPr>
          </a:p>
          <a:p>
            <a:r>
              <a:rPr lang="en-US" sz="3200" dirty="0">
                <a:latin typeface="+mj-lt"/>
              </a:rPr>
              <a:t>Count frequency of particular keywords (dictionary based approaches)</a:t>
            </a:r>
          </a:p>
          <a:p>
            <a:r>
              <a:rPr lang="en-US" sz="3200" dirty="0">
                <a:latin typeface="+mj-lt"/>
              </a:rPr>
              <a:t>Show the computer a lot of examples and reuse them (supervised methods)</a:t>
            </a:r>
          </a:p>
          <a:p>
            <a:r>
              <a:rPr lang="en-US" sz="3200" dirty="0">
                <a:latin typeface="+mj-lt"/>
              </a:rPr>
              <a:t>Ask the computer to figure out what’s happening in the data (unsupervised methods)</a:t>
            </a:r>
          </a:p>
        </p:txBody>
      </p:sp>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Tree>
    <p:extLst>
      <p:ext uri="{BB962C8B-B14F-4D97-AF65-F5344CB8AC3E}">
        <p14:creationId xmlns:p14="http://schemas.microsoft.com/office/powerpoint/2010/main" val="3201376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
        <p:nvSpPr>
          <p:cNvPr id="8" name="Content Placeholder 7">
            <a:extLst>
              <a:ext uri="{FF2B5EF4-FFF2-40B4-BE49-F238E27FC236}">
                <a16:creationId xmlns:a16="http://schemas.microsoft.com/office/drawing/2014/main" id="{BF5AB10C-D2E7-7D46-BF6B-5D0CA84DCABC}"/>
              </a:ext>
            </a:extLst>
          </p:cNvPr>
          <p:cNvSpPr>
            <a:spLocks noGrp="1"/>
          </p:cNvSpPr>
          <p:nvPr>
            <p:ph idx="1"/>
          </p:nvPr>
        </p:nvSpPr>
        <p:spPr>
          <a:xfrm>
            <a:off x="5948413" y="288759"/>
            <a:ext cx="1857676" cy="702644"/>
          </a:xfrm>
        </p:spPr>
        <p:txBody>
          <a:bodyPr>
            <a:normAutofit/>
          </a:bodyPr>
          <a:lstStyle/>
          <a:p>
            <a:pPr marL="0" indent="0">
              <a:buNone/>
            </a:pPr>
            <a:r>
              <a:rPr lang="en-US" sz="3600" dirty="0">
                <a:latin typeface="+mj-lt"/>
              </a:rPr>
              <a:t>Analysis</a:t>
            </a:r>
          </a:p>
        </p:txBody>
      </p:sp>
      <p:sp>
        <p:nvSpPr>
          <p:cNvPr id="9" name="Content Placeholder 7">
            <a:extLst>
              <a:ext uri="{FF2B5EF4-FFF2-40B4-BE49-F238E27FC236}">
                <a16:creationId xmlns:a16="http://schemas.microsoft.com/office/drawing/2014/main" id="{FABA182E-A8BD-7441-927E-7E32A1833C37}"/>
              </a:ext>
            </a:extLst>
          </p:cNvPr>
          <p:cNvSpPr txBox="1">
            <a:spLocks/>
          </p:cNvSpPr>
          <p:nvPr/>
        </p:nvSpPr>
        <p:spPr>
          <a:xfrm>
            <a:off x="5948413" y="5783180"/>
            <a:ext cx="1857676" cy="70264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latin typeface="+mj-lt"/>
              </a:rPr>
              <a:t>“Theory”</a:t>
            </a:r>
          </a:p>
        </p:txBody>
      </p:sp>
      <p:sp>
        <p:nvSpPr>
          <p:cNvPr id="10" name="Up-Down Arrow 9">
            <a:extLst>
              <a:ext uri="{FF2B5EF4-FFF2-40B4-BE49-F238E27FC236}">
                <a16:creationId xmlns:a16="http://schemas.microsoft.com/office/drawing/2014/main" id="{3E2E5EC8-B2CC-4249-95D2-DC2BF87395D3}"/>
              </a:ext>
            </a:extLst>
          </p:cNvPr>
          <p:cNvSpPr/>
          <p:nvPr/>
        </p:nvSpPr>
        <p:spPr>
          <a:xfrm>
            <a:off x="6631806" y="991402"/>
            <a:ext cx="558266" cy="4552749"/>
          </a:xfrm>
          <a:prstGeom prst="up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4966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C35F7-2C6F-8045-87D3-D735DDA42001}"/>
              </a:ext>
            </a:extLst>
          </p:cNvPr>
          <p:cNvSpPr>
            <a:spLocks noGrp="1"/>
          </p:cNvSpPr>
          <p:nvPr>
            <p:ph type="ctrTitle"/>
          </p:nvPr>
        </p:nvSpPr>
        <p:spPr>
          <a:xfrm>
            <a:off x="1524000" y="1122363"/>
            <a:ext cx="9144000" cy="2387600"/>
          </a:xfrm>
        </p:spPr>
        <p:txBody>
          <a:bodyPr/>
          <a:lstStyle/>
          <a:p>
            <a:r>
              <a:rPr lang="en-US" dirty="0"/>
              <a:t>Qualitative data analysis</a:t>
            </a:r>
          </a:p>
        </p:txBody>
      </p:sp>
      <p:sp>
        <p:nvSpPr>
          <p:cNvPr id="3" name="TextBox 2">
            <a:extLst>
              <a:ext uri="{FF2B5EF4-FFF2-40B4-BE49-F238E27FC236}">
                <a16:creationId xmlns:a16="http://schemas.microsoft.com/office/drawing/2014/main" id="{F30E67FE-654C-B245-8D23-4982C6277488}"/>
              </a:ext>
            </a:extLst>
          </p:cNvPr>
          <p:cNvSpPr txBox="1"/>
          <p:nvPr/>
        </p:nvSpPr>
        <p:spPr>
          <a:xfrm>
            <a:off x="2358189" y="3724977"/>
            <a:ext cx="7449954" cy="369332"/>
          </a:xfrm>
          <a:prstGeom prst="rect">
            <a:avLst/>
          </a:prstGeom>
          <a:noFill/>
        </p:spPr>
        <p:txBody>
          <a:bodyPr wrap="square" rtlCol="0">
            <a:spAutoFit/>
          </a:bodyPr>
          <a:lstStyle/>
          <a:p>
            <a:r>
              <a:rPr lang="en-US" dirty="0"/>
              <a:t>in social sciences</a:t>
            </a:r>
          </a:p>
        </p:txBody>
      </p:sp>
    </p:spTree>
    <p:extLst>
      <p:ext uri="{BB962C8B-B14F-4D97-AF65-F5344CB8AC3E}">
        <p14:creationId xmlns:p14="http://schemas.microsoft.com/office/powerpoint/2010/main" val="18035861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
        <p:nvSpPr>
          <p:cNvPr id="8" name="Content Placeholder 7">
            <a:extLst>
              <a:ext uri="{FF2B5EF4-FFF2-40B4-BE49-F238E27FC236}">
                <a16:creationId xmlns:a16="http://schemas.microsoft.com/office/drawing/2014/main" id="{BF5AB10C-D2E7-7D46-BF6B-5D0CA84DCABC}"/>
              </a:ext>
            </a:extLst>
          </p:cNvPr>
          <p:cNvSpPr>
            <a:spLocks noGrp="1"/>
          </p:cNvSpPr>
          <p:nvPr>
            <p:ph idx="1"/>
          </p:nvPr>
        </p:nvSpPr>
        <p:spPr>
          <a:xfrm>
            <a:off x="5948413" y="288759"/>
            <a:ext cx="1857676" cy="702644"/>
          </a:xfrm>
        </p:spPr>
        <p:txBody>
          <a:bodyPr>
            <a:normAutofit/>
          </a:bodyPr>
          <a:lstStyle/>
          <a:p>
            <a:pPr marL="0" indent="0">
              <a:buNone/>
            </a:pPr>
            <a:r>
              <a:rPr lang="en-US" sz="3600" dirty="0">
                <a:latin typeface="+mj-lt"/>
              </a:rPr>
              <a:t>Analysis</a:t>
            </a:r>
          </a:p>
        </p:txBody>
      </p:sp>
      <p:sp>
        <p:nvSpPr>
          <p:cNvPr id="9" name="Content Placeholder 7">
            <a:extLst>
              <a:ext uri="{FF2B5EF4-FFF2-40B4-BE49-F238E27FC236}">
                <a16:creationId xmlns:a16="http://schemas.microsoft.com/office/drawing/2014/main" id="{FABA182E-A8BD-7441-927E-7E32A1833C37}"/>
              </a:ext>
            </a:extLst>
          </p:cNvPr>
          <p:cNvSpPr txBox="1">
            <a:spLocks/>
          </p:cNvSpPr>
          <p:nvPr/>
        </p:nvSpPr>
        <p:spPr>
          <a:xfrm>
            <a:off x="5948413" y="5783180"/>
            <a:ext cx="1857676" cy="70264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latin typeface="+mj-lt"/>
              </a:rPr>
              <a:t>“Theory”</a:t>
            </a:r>
          </a:p>
        </p:txBody>
      </p:sp>
      <p:sp>
        <p:nvSpPr>
          <p:cNvPr id="10" name="Up-Down Arrow 9">
            <a:extLst>
              <a:ext uri="{FF2B5EF4-FFF2-40B4-BE49-F238E27FC236}">
                <a16:creationId xmlns:a16="http://schemas.microsoft.com/office/drawing/2014/main" id="{3E2E5EC8-B2CC-4249-95D2-DC2BF87395D3}"/>
              </a:ext>
            </a:extLst>
          </p:cNvPr>
          <p:cNvSpPr/>
          <p:nvPr/>
        </p:nvSpPr>
        <p:spPr>
          <a:xfrm>
            <a:off x="6631806" y="991402"/>
            <a:ext cx="558266" cy="4552749"/>
          </a:xfrm>
          <a:prstGeom prst="up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loud Callout 1">
            <a:extLst>
              <a:ext uri="{FF2B5EF4-FFF2-40B4-BE49-F238E27FC236}">
                <a16:creationId xmlns:a16="http://schemas.microsoft.com/office/drawing/2014/main" id="{F78A3364-8290-2E44-BF16-76D18D1CB2A6}"/>
              </a:ext>
            </a:extLst>
          </p:cNvPr>
          <p:cNvSpPr/>
          <p:nvPr/>
        </p:nvSpPr>
        <p:spPr>
          <a:xfrm>
            <a:off x="8339644" y="365125"/>
            <a:ext cx="3455468" cy="2059806"/>
          </a:xfrm>
          <a:prstGeom prst="cloudCallout">
            <a:avLst>
              <a:gd name="adj1" fmla="val -57880"/>
              <a:gd name="adj2" fmla="val 7792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Fear?</a:t>
            </a:r>
          </a:p>
        </p:txBody>
      </p:sp>
    </p:spTree>
    <p:extLst>
      <p:ext uri="{BB962C8B-B14F-4D97-AF65-F5344CB8AC3E}">
        <p14:creationId xmlns:p14="http://schemas.microsoft.com/office/powerpoint/2010/main" val="2180222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
        <p:nvSpPr>
          <p:cNvPr id="8" name="Content Placeholder 7">
            <a:extLst>
              <a:ext uri="{FF2B5EF4-FFF2-40B4-BE49-F238E27FC236}">
                <a16:creationId xmlns:a16="http://schemas.microsoft.com/office/drawing/2014/main" id="{BF5AB10C-D2E7-7D46-BF6B-5D0CA84DCABC}"/>
              </a:ext>
            </a:extLst>
          </p:cNvPr>
          <p:cNvSpPr>
            <a:spLocks noGrp="1"/>
          </p:cNvSpPr>
          <p:nvPr>
            <p:ph idx="1"/>
          </p:nvPr>
        </p:nvSpPr>
        <p:spPr>
          <a:xfrm>
            <a:off x="5948413" y="288759"/>
            <a:ext cx="1857676" cy="702644"/>
          </a:xfrm>
        </p:spPr>
        <p:txBody>
          <a:bodyPr>
            <a:normAutofit/>
          </a:bodyPr>
          <a:lstStyle/>
          <a:p>
            <a:pPr marL="0" indent="0">
              <a:buNone/>
            </a:pPr>
            <a:r>
              <a:rPr lang="en-US" sz="3600" dirty="0">
                <a:latin typeface="+mj-lt"/>
              </a:rPr>
              <a:t>Analysis</a:t>
            </a:r>
          </a:p>
        </p:txBody>
      </p:sp>
      <p:sp>
        <p:nvSpPr>
          <p:cNvPr id="9" name="Content Placeholder 7">
            <a:extLst>
              <a:ext uri="{FF2B5EF4-FFF2-40B4-BE49-F238E27FC236}">
                <a16:creationId xmlns:a16="http://schemas.microsoft.com/office/drawing/2014/main" id="{FABA182E-A8BD-7441-927E-7E32A1833C37}"/>
              </a:ext>
            </a:extLst>
          </p:cNvPr>
          <p:cNvSpPr txBox="1">
            <a:spLocks/>
          </p:cNvSpPr>
          <p:nvPr/>
        </p:nvSpPr>
        <p:spPr>
          <a:xfrm>
            <a:off x="5948413" y="5783180"/>
            <a:ext cx="1857676" cy="70264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latin typeface="+mj-lt"/>
              </a:rPr>
              <a:t>“Theory”</a:t>
            </a:r>
          </a:p>
        </p:txBody>
      </p:sp>
      <p:sp>
        <p:nvSpPr>
          <p:cNvPr id="10" name="Up-Down Arrow 9">
            <a:extLst>
              <a:ext uri="{FF2B5EF4-FFF2-40B4-BE49-F238E27FC236}">
                <a16:creationId xmlns:a16="http://schemas.microsoft.com/office/drawing/2014/main" id="{3E2E5EC8-B2CC-4249-95D2-DC2BF87395D3}"/>
              </a:ext>
            </a:extLst>
          </p:cNvPr>
          <p:cNvSpPr/>
          <p:nvPr/>
        </p:nvSpPr>
        <p:spPr>
          <a:xfrm>
            <a:off x="6631806" y="991402"/>
            <a:ext cx="558266" cy="4552749"/>
          </a:xfrm>
          <a:prstGeom prst="up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loud Callout 1">
            <a:extLst>
              <a:ext uri="{FF2B5EF4-FFF2-40B4-BE49-F238E27FC236}">
                <a16:creationId xmlns:a16="http://schemas.microsoft.com/office/drawing/2014/main" id="{F78A3364-8290-2E44-BF16-76D18D1CB2A6}"/>
              </a:ext>
            </a:extLst>
          </p:cNvPr>
          <p:cNvSpPr/>
          <p:nvPr/>
        </p:nvSpPr>
        <p:spPr>
          <a:xfrm>
            <a:off x="8339644" y="365125"/>
            <a:ext cx="3455468" cy="2059806"/>
          </a:xfrm>
          <a:prstGeom prst="cloudCallout">
            <a:avLst>
              <a:gd name="adj1" fmla="val -57880"/>
              <a:gd name="adj2" fmla="val 7792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Fear?</a:t>
            </a:r>
          </a:p>
        </p:txBody>
      </p:sp>
      <p:sp>
        <p:nvSpPr>
          <p:cNvPr id="11" name="Cloud Callout 10">
            <a:extLst>
              <a:ext uri="{FF2B5EF4-FFF2-40B4-BE49-F238E27FC236}">
                <a16:creationId xmlns:a16="http://schemas.microsoft.com/office/drawing/2014/main" id="{F2E10472-7001-3C49-83AD-00A41E7F1814}"/>
              </a:ext>
            </a:extLst>
          </p:cNvPr>
          <p:cNvSpPr/>
          <p:nvPr/>
        </p:nvSpPr>
        <p:spPr>
          <a:xfrm>
            <a:off x="8339644" y="1585930"/>
            <a:ext cx="3761872" cy="2803190"/>
          </a:xfrm>
          <a:prstGeom prst="cloudCallout">
            <a:avLst>
              <a:gd name="adj1" fmla="val -72838"/>
              <a:gd name="adj2" fmla="val 4478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Following words are often together in Finnish media dataset: ”gender”, “school”, “boy”, “girl”, “pink” – what does it mean?</a:t>
            </a:r>
          </a:p>
        </p:txBody>
      </p:sp>
    </p:spTree>
    <p:extLst>
      <p:ext uri="{BB962C8B-B14F-4D97-AF65-F5344CB8AC3E}">
        <p14:creationId xmlns:p14="http://schemas.microsoft.com/office/powerpoint/2010/main" val="22008398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C5C4521-B649-D441-A7D5-ACB35D2DE970}"/>
              </a:ext>
            </a:extLst>
          </p:cNvPr>
          <p:cNvGrpSpPr/>
          <p:nvPr/>
        </p:nvGrpSpPr>
        <p:grpSpPr>
          <a:xfrm>
            <a:off x="583285" y="365124"/>
            <a:ext cx="3787232" cy="1514893"/>
            <a:chOff x="3034117" y="774649"/>
            <a:chExt cx="3787232" cy="1514893"/>
          </a:xfrm>
        </p:grpSpPr>
        <p:sp>
          <p:nvSpPr>
            <p:cNvPr id="5" name="Chevron 4">
              <a:extLst>
                <a:ext uri="{FF2B5EF4-FFF2-40B4-BE49-F238E27FC236}">
                  <a16:creationId xmlns:a16="http://schemas.microsoft.com/office/drawing/2014/main" id="{C9912E93-0509-2B4C-8ACF-4CC4426B6D60}"/>
                </a:ext>
              </a:extLst>
            </p:cNvPr>
            <p:cNvSpPr/>
            <p:nvPr/>
          </p:nvSpPr>
          <p:spPr>
            <a:xfrm>
              <a:off x="3034117" y="774649"/>
              <a:ext cx="3787232" cy="1514893"/>
            </a:xfrm>
            <a:prstGeom prst="chevron">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4283717F-B8B8-EC44-8421-70AF4D6157E1}"/>
                </a:ext>
              </a:extLst>
            </p:cNvPr>
            <p:cNvSpPr txBox="1"/>
            <p:nvPr/>
          </p:nvSpPr>
          <p:spPr>
            <a:xfrm>
              <a:off x="3791564"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p:txBody>
        </p:sp>
      </p:grpSp>
      <p:sp>
        <p:nvSpPr>
          <p:cNvPr id="10" name="Oval Callout 9">
            <a:extLst>
              <a:ext uri="{FF2B5EF4-FFF2-40B4-BE49-F238E27FC236}">
                <a16:creationId xmlns:a16="http://schemas.microsoft.com/office/drawing/2014/main" id="{D99D2042-0432-3544-AF25-69C21AB8D0C1}"/>
              </a:ext>
            </a:extLst>
          </p:cNvPr>
          <p:cNvSpPr/>
          <p:nvPr/>
        </p:nvSpPr>
        <p:spPr>
          <a:xfrm>
            <a:off x="773618" y="207905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Text to corpus, some more data cleaning…</a:t>
            </a:r>
          </a:p>
        </p:txBody>
      </p:sp>
      <p:sp>
        <p:nvSpPr>
          <p:cNvPr id="11" name="Content Placeholder 2">
            <a:extLst>
              <a:ext uri="{FF2B5EF4-FFF2-40B4-BE49-F238E27FC236}">
                <a16:creationId xmlns:a16="http://schemas.microsoft.com/office/drawing/2014/main" id="{A5D85C05-7CFF-3B45-AD07-CDC4C02F6113}"/>
              </a:ext>
            </a:extLst>
          </p:cNvPr>
          <p:cNvSpPr>
            <a:spLocks noGrp="1"/>
          </p:cNvSpPr>
          <p:nvPr>
            <p:ph idx="1"/>
          </p:nvPr>
        </p:nvSpPr>
        <p:spPr>
          <a:xfrm>
            <a:off x="5419022" y="567891"/>
            <a:ext cx="5934777" cy="5609072"/>
          </a:xfrm>
        </p:spPr>
        <p:txBody>
          <a:bodyPr>
            <a:normAutofit/>
          </a:bodyPr>
          <a:lstStyle/>
          <a:p>
            <a:r>
              <a:rPr lang="en-US" sz="3200" dirty="0">
                <a:latin typeface="+mj-lt"/>
              </a:rPr>
              <a:t>From text mass to a corpus and/or document-term matrix</a:t>
            </a:r>
          </a:p>
          <a:p>
            <a:r>
              <a:rPr lang="en-US" sz="3200" dirty="0">
                <a:latin typeface="+mj-lt"/>
              </a:rPr>
              <a:t>Remove </a:t>
            </a:r>
            <a:r>
              <a:rPr lang="en-US" sz="3200" dirty="0" err="1">
                <a:latin typeface="+mj-lt"/>
              </a:rPr>
              <a:t>stopwords</a:t>
            </a:r>
            <a:endParaRPr lang="en-US" sz="3200" dirty="0">
              <a:latin typeface="+mj-lt"/>
            </a:endParaRPr>
          </a:p>
          <a:p>
            <a:r>
              <a:rPr lang="en-US" sz="3200" dirty="0">
                <a:latin typeface="+mj-lt"/>
              </a:rPr>
              <a:t>Remove punctuation etc.</a:t>
            </a:r>
          </a:p>
        </p:txBody>
      </p:sp>
    </p:spTree>
    <p:extLst>
      <p:ext uri="{BB962C8B-B14F-4D97-AF65-F5344CB8AC3E}">
        <p14:creationId xmlns:p14="http://schemas.microsoft.com/office/powerpoint/2010/main" val="2664275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A5E63386-1E22-F045-859C-5E2BA4AFC2E5}"/>
              </a:ext>
            </a:extLst>
          </p:cNvPr>
          <p:cNvGrpSpPr/>
          <p:nvPr/>
        </p:nvGrpSpPr>
        <p:grpSpPr>
          <a:xfrm>
            <a:off x="583285" y="365123"/>
            <a:ext cx="3787232" cy="1514893"/>
            <a:chOff x="4331" y="774649"/>
            <a:chExt cx="3787232" cy="1514893"/>
          </a:xfrm>
        </p:grpSpPr>
        <p:sp>
          <p:nvSpPr>
            <p:cNvPr id="13" name="Pentagon 12">
              <a:extLst>
                <a:ext uri="{FF2B5EF4-FFF2-40B4-BE49-F238E27FC236}">
                  <a16:creationId xmlns:a16="http://schemas.microsoft.com/office/drawing/2014/main" id="{81F12E56-94CC-2A44-9F28-BA0B3ACCBE34}"/>
                </a:ext>
              </a:extLst>
            </p:cNvPr>
            <p:cNvSpPr/>
            <p:nvPr/>
          </p:nvSpPr>
          <p:spPr>
            <a:xfrm>
              <a:off x="4331" y="774649"/>
              <a:ext cx="3787232" cy="1514893"/>
            </a:xfrm>
            <a:prstGeom prst="homePlate">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4" name="Pentagon 4">
              <a:extLst>
                <a:ext uri="{FF2B5EF4-FFF2-40B4-BE49-F238E27FC236}">
                  <a16:creationId xmlns:a16="http://schemas.microsoft.com/office/drawing/2014/main" id="{C9A6D0D0-2DAF-8541-A706-104E7DE74779}"/>
                </a:ext>
              </a:extLst>
            </p:cNvPr>
            <p:cNvSpPr txBox="1"/>
            <p:nvPr/>
          </p:nvSpPr>
          <p:spPr>
            <a:xfrm>
              <a:off x="4331" y="774649"/>
              <a:ext cx="340850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p:txBody>
        </p:sp>
      </p:grpSp>
      <p:sp>
        <p:nvSpPr>
          <p:cNvPr id="11" name="Content Placeholder 2">
            <a:extLst>
              <a:ext uri="{FF2B5EF4-FFF2-40B4-BE49-F238E27FC236}">
                <a16:creationId xmlns:a16="http://schemas.microsoft.com/office/drawing/2014/main" id="{A5D85C05-7CFF-3B45-AD07-CDC4C02F6113}"/>
              </a:ext>
            </a:extLst>
          </p:cNvPr>
          <p:cNvSpPr>
            <a:spLocks noGrp="1"/>
          </p:cNvSpPr>
          <p:nvPr>
            <p:ph idx="1"/>
          </p:nvPr>
        </p:nvSpPr>
        <p:spPr>
          <a:xfrm>
            <a:off x="5419022" y="567891"/>
            <a:ext cx="5934777" cy="5609072"/>
          </a:xfrm>
        </p:spPr>
        <p:txBody>
          <a:bodyPr>
            <a:normAutofit/>
          </a:bodyPr>
          <a:lstStyle/>
          <a:p>
            <a:r>
              <a:rPr lang="en-US" sz="3200" dirty="0">
                <a:latin typeface="+mj-lt"/>
              </a:rPr>
              <a:t>Remove extra spaces</a:t>
            </a:r>
          </a:p>
          <a:p>
            <a:r>
              <a:rPr lang="en-US" sz="3200" dirty="0">
                <a:latin typeface="+mj-lt"/>
              </a:rPr>
              <a:t>Remove markup</a:t>
            </a:r>
          </a:p>
        </p:txBody>
      </p:sp>
      <p:sp>
        <p:nvSpPr>
          <p:cNvPr id="15" name="Oval Callout 14">
            <a:extLst>
              <a:ext uri="{FF2B5EF4-FFF2-40B4-BE49-F238E27FC236}">
                <a16:creationId xmlns:a16="http://schemas.microsoft.com/office/drawing/2014/main" id="{A2AA41E4-D48A-484A-B91F-4F78CBF1B9B6}"/>
              </a:ext>
            </a:extLst>
          </p:cNvPr>
          <p:cNvSpPr/>
          <p:nvPr/>
        </p:nvSpPr>
        <p:spPr>
          <a:xfrm>
            <a:off x="867812" y="2040557"/>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Remove junk from the text data</a:t>
            </a:r>
          </a:p>
        </p:txBody>
      </p:sp>
    </p:spTree>
    <p:extLst>
      <p:ext uri="{BB962C8B-B14F-4D97-AF65-F5344CB8AC3E}">
        <p14:creationId xmlns:p14="http://schemas.microsoft.com/office/powerpoint/2010/main" val="969096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0000"/>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5160CB6A-568E-DD4B-AC45-33E748000091}"/>
              </a:ext>
            </a:extLst>
          </p:cNvPr>
          <p:cNvSpPr/>
          <p:nvPr/>
        </p:nvSpPr>
        <p:spPr>
          <a:xfrm>
            <a:off x="370390"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59DCA883-C742-7F4F-8306-5B2EA8D8ACEE}"/>
              </a:ext>
            </a:extLst>
          </p:cNvPr>
          <p:cNvSpPr/>
          <p:nvPr/>
        </p:nvSpPr>
        <p:spPr>
          <a:xfrm>
            <a:off x="2733555"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arallelogram 5">
            <a:extLst>
              <a:ext uri="{FF2B5EF4-FFF2-40B4-BE49-F238E27FC236}">
                <a16:creationId xmlns:a16="http://schemas.microsoft.com/office/drawing/2014/main" id="{E3440603-63F3-8947-84A2-198FFDE27C08}"/>
              </a:ext>
            </a:extLst>
          </p:cNvPr>
          <p:cNvSpPr/>
          <p:nvPr/>
        </p:nvSpPr>
        <p:spPr>
          <a:xfrm>
            <a:off x="5096720"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7D788F31-9AD1-1D43-BF21-FEC81F367483}"/>
              </a:ext>
            </a:extLst>
          </p:cNvPr>
          <p:cNvSpPr/>
          <p:nvPr/>
        </p:nvSpPr>
        <p:spPr>
          <a:xfrm>
            <a:off x="7353783"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a:extLst>
              <a:ext uri="{FF2B5EF4-FFF2-40B4-BE49-F238E27FC236}">
                <a16:creationId xmlns:a16="http://schemas.microsoft.com/office/drawing/2014/main" id="{E7EE381C-AF24-DB47-8A9B-ACFB44B9072E}"/>
              </a:ext>
            </a:extLst>
          </p:cNvPr>
          <p:cNvSpPr/>
          <p:nvPr/>
        </p:nvSpPr>
        <p:spPr>
          <a:xfrm>
            <a:off x="9479666"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101910-80D4-1042-AB86-7BCBE695796C}"/>
              </a:ext>
            </a:extLst>
          </p:cNvPr>
          <p:cNvSpPr>
            <a:spLocks noGrp="1"/>
          </p:cNvSpPr>
          <p:nvPr>
            <p:ph type="title"/>
          </p:nvPr>
        </p:nvSpPr>
        <p:spPr>
          <a:xfrm>
            <a:off x="370390" y="1504708"/>
            <a:ext cx="11366339" cy="3113591"/>
          </a:xfrm>
        </p:spPr>
        <p:txBody>
          <a:bodyPr>
            <a:normAutofit fontScale="90000"/>
          </a:bodyPr>
          <a:lstStyle/>
          <a:p>
            <a:pPr algn="ctr"/>
            <a:r>
              <a:rPr lang="en-US" sz="16600" dirty="0">
                <a:latin typeface="Cooper Black" panose="0208090404030B020404" pitchFamily="18" charset="77"/>
              </a:rPr>
              <a:t>Danger zone</a:t>
            </a:r>
          </a:p>
        </p:txBody>
      </p:sp>
      <p:sp>
        <p:nvSpPr>
          <p:cNvPr id="9" name="Parallelogram 8">
            <a:extLst>
              <a:ext uri="{FF2B5EF4-FFF2-40B4-BE49-F238E27FC236}">
                <a16:creationId xmlns:a16="http://schemas.microsoft.com/office/drawing/2014/main" id="{5770F0F4-EF24-A244-963B-52EA27377184}"/>
              </a:ext>
            </a:extLst>
          </p:cNvPr>
          <p:cNvSpPr/>
          <p:nvPr/>
        </p:nvSpPr>
        <p:spPr>
          <a:xfrm>
            <a:off x="11736729"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C139D208-45B1-0745-915B-AE14D63ADC0D}"/>
              </a:ext>
            </a:extLst>
          </p:cNvPr>
          <p:cNvSpPr/>
          <p:nvPr/>
        </p:nvSpPr>
        <p:spPr>
          <a:xfrm>
            <a:off x="-1886673"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4773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04A072-1F51-DB4D-884E-D7313525EEFD}"/>
              </a:ext>
            </a:extLst>
          </p:cNvPr>
          <p:cNvSpPr>
            <a:spLocks noGrp="1"/>
          </p:cNvSpPr>
          <p:nvPr>
            <p:ph idx="1"/>
          </p:nvPr>
        </p:nvSpPr>
        <p:spPr>
          <a:xfrm>
            <a:off x="6076708" y="5741043"/>
            <a:ext cx="5277091" cy="798653"/>
          </a:xfrm>
        </p:spPr>
        <p:txBody>
          <a:bodyPr>
            <a:normAutofit lnSpcReduction="10000"/>
          </a:bodyPr>
          <a:lstStyle/>
          <a:p>
            <a:pPr marL="0" indent="0">
              <a:buNone/>
            </a:pPr>
            <a:r>
              <a:rPr lang="fi-FI" sz="1400" dirty="0" err="1"/>
              <a:t>Denny</a:t>
            </a:r>
            <a:r>
              <a:rPr lang="fi-FI" sz="1400" dirty="0"/>
              <a:t>, M. J., &amp; </a:t>
            </a:r>
            <a:r>
              <a:rPr lang="fi-FI" sz="1400" dirty="0" err="1"/>
              <a:t>Spirling</a:t>
            </a:r>
            <a:r>
              <a:rPr lang="fi-FI" sz="1400" dirty="0"/>
              <a:t>, A. (2018). </a:t>
            </a:r>
            <a:r>
              <a:rPr lang="fi-FI" sz="1400" dirty="0" err="1"/>
              <a:t>Text</a:t>
            </a:r>
            <a:r>
              <a:rPr lang="fi-FI" sz="1400" dirty="0"/>
              <a:t> </a:t>
            </a:r>
            <a:r>
              <a:rPr lang="fi-FI" sz="1400" dirty="0" err="1"/>
              <a:t>Preprocessing</a:t>
            </a:r>
            <a:r>
              <a:rPr lang="fi-FI" sz="1400" dirty="0"/>
              <a:t> For </a:t>
            </a:r>
            <a:r>
              <a:rPr lang="fi-FI" sz="1400" dirty="0" err="1"/>
              <a:t>Unsupervised</a:t>
            </a:r>
            <a:r>
              <a:rPr lang="fi-FI" sz="1400" dirty="0"/>
              <a:t> Learning: </a:t>
            </a:r>
            <a:r>
              <a:rPr lang="fi-FI" sz="1400" dirty="0" err="1"/>
              <a:t>Why</a:t>
            </a:r>
            <a:r>
              <a:rPr lang="fi-FI" sz="1400" dirty="0"/>
              <a:t> It </a:t>
            </a:r>
            <a:r>
              <a:rPr lang="fi-FI" sz="1400" dirty="0" err="1"/>
              <a:t>Matters</a:t>
            </a:r>
            <a:r>
              <a:rPr lang="fi-FI" sz="1400" dirty="0"/>
              <a:t>, </a:t>
            </a:r>
            <a:r>
              <a:rPr lang="fi-FI" sz="1400" dirty="0" err="1"/>
              <a:t>When</a:t>
            </a:r>
            <a:r>
              <a:rPr lang="fi-FI" sz="1400" dirty="0"/>
              <a:t> It </a:t>
            </a:r>
            <a:r>
              <a:rPr lang="fi-FI" sz="1400" dirty="0" err="1"/>
              <a:t>Misleads</a:t>
            </a:r>
            <a:r>
              <a:rPr lang="fi-FI" sz="1400" dirty="0"/>
              <a:t>, And </a:t>
            </a:r>
            <a:r>
              <a:rPr lang="fi-FI" sz="1400" dirty="0" err="1"/>
              <a:t>What</a:t>
            </a:r>
            <a:r>
              <a:rPr lang="fi-FI" sz="1400" dirty="0"/>
              <a:t> To </a:t>
            </a:r>
            <a:r>
              <a:rPr lang="fi-FI" sz="1400" dirty="0" err="1"/>
              <a:t>Do</a:t>
            </a:r>
            <a:r>
              <a:rPr lang="fi-FI" sz="1400" dirty="0"/>
              <a:t> </a:t>
            </a:r>
            <a:r>
              <a:rPr lang="fi-FI" sz="1400" dirty="0" err="1"/>
              <a:t>About</a:t>
            </a:r>
            <a:r>
              <a:rPr lang="fi-FI" sz="1400" dirty="0"/>
              <a:t> It. </a:t>
            </a:r>
            <a:r>
              <a:rPr lang="fi-FI" sz="1400" dirty="0" err="1"/>
              <a:t>Political</a:t>
            </a:r>
            <a:r>
              <a:rPr lang="fi-FI" sz="1400" dirty="0"/>
              <a:t> Analysis, 26(02), 168–189. </a:t>
            </a:r>
            <a:r>
              <a:rPr lang="fi-FI" sz="1400" dirty="0" err="1"/>
              <a:t>https</a:t>
            </a:r>
            <a:r>
              <a:rPr lang="fi-FI" sz="1400" dirty="0"/>
              <a:t>://</a:t>
            </a:r>
            <a:r>
              <a:rPr lang="fi-FI" sz="1400" dirty="0" err="1"/>
              <a:t>doi.org</a:t>
            </a:r>
            <a:r>
              <a:rPr lang="fi-FI" sz="1400" dirty="0"/>
              <a:t>/10.1017/pan.2017.44</a:t>
            </a:r>
          </a:p>
        </p:txBody>
      </p:sp>
      <p:pic>
        <p:nvPicPr>
          <p:cNvPr id="5" name="Picture 4">
            <a:extLst>
              <a:ext uri="{FF2B5EF4-FFF2-40B4-BE49-F238E27FC236}">
                <a16:creationId xmlns:a16="http://schemas.microsoft.com/office/drawing/2014/main" id="{F9F1067D-E8DE-6346-B83E-FE07E64E8A65}"/>
              </a:ext>
            </a:extLst>
          </p:cNvPr>
          <p:cNvPicPr>
            <a:picLocks noChangeAspect="1"/>
          </p:cNvPicPr>
          <p:nvPr/>
        </p:nvPicPr>
        <p:blipFill>
          <a:blip r:embed="rId2"/>
          <a:stretch>
            <a:fillRect/>
          </a:stretch>
        </p:blipFill>
        <p:spPr>
          <a:xfrm>
            <a:off x="0" y="0"/>
            <a:ext cx="5876693" cy="6858000"/>
          </a:xfrm>
          <a:prstGeom prst="rect">
            <a:avLst/>
          </a:prstGeom>
        </p:spPr>
      </p:pic>
    </p:spTree>
    <p:extLst>
      <p:ext uri="{BB962C8B-B14F-4D97-AF65-F5344CB8AC3E}">
        <p14:creationId xmlns:p14="http://schemas.microsoft.com/office/powerpoint/2010/main" val="12332100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7AE362F-03C3-AD49-BBDA-72D949D1043E}"/>
              </a:ext>
            </a:extLst>
          </p:cNvPr>
          <p:cNvPicPr>
            <a:picLocks noChangeAspect="1"/>
          </p:cNvPicPr>
          <p:nvPr/>
        </p:nvPicPr>
        <p:blipFill>
          <a:blip r:embed="rId2"/>
          <a:stretch>
            <a:fillRect/>
          </a:stretch>
        </p:blipFill>
        <p:spPr>
          <a:xfrm>
            <a:off x="228358" y="368139"/>
            <a:ext cx="7429500" cy="1422400"/>
          </a:xfrm>
          <a:prstGeom prst="rect">
            <a:avLst/>
          </a:prstGeom>
        </p:spPr>
      </p:pic>
      <p:pic>
        <p:nvPicPr>
          <p:cNvPr id="5" name="Picture 4">
            <a:extLst>
              <a:ext uri="{FF2B5EF4-FFF2-40B4-BE49-F238E27FC236}">
                <a16:creationId xmlns:a16="http://schemas.microsoft.com/office/drawing/2014/main" id="{AB57A5E3-C362-8B42-9AF3-482018DD47A5}"/>
              </a:ext>
            </a:extLst>
          </p:cNvPr>
          <p:cNvPicPr>
            <a:picLocks noChangeAspect="1"/>
          </p:cNvPicPr>
          <p:nvPr/>
        </p:nvPicPr>
        <p:blipFill>
          <a:blip r:embed="rId3"/>
          <a:stretch>
            <a:fillRect/>
          </a:stretch>
        </p:blipFill>
        <p:spPr>
          <a:xfrm>
            <a:off x="228358" y="1935223"/>
            <a:ext cx="7467600" cy="1320800"/>
          </a:xfrm>
          <a:prstGeom prst="rect">
            <a:avLst/>
          </a:prstGeom>
        </p:spPr>
      </p:pic>
      <p:pic>
        <p:nvPicPr>
          <p:cNvPr id="6" name="Picture 5">
            <a:extLst>
              <a:ext uri="{FF2B5EF4-FFF2-40B4-BE49-F238E27FC236}">
                <a16:creationId xmlns:a16="http://schemas.microsoft.com/office/drawing/2014/main" id="{3FBBE8E8-8907-0E4D-9758-082C490CCC97}"/>
              </a:ext>
            </a:extLst>
          </p:cNvPr>
          <p:cNvPicPr>
            <a:picLocks noChangeAspect="1"/>
          </p:cNvPicPr>
          <p:nvPr/>
        </p:nvPicPr>
        <p:blipFill>
          <a:blip r:embed="rId4"/>
          <a:stretch>
            <a:fillRect/>
          </a:stretch>
        </p:blipFill>
        <p:spPr>
          <a:xfrm>
            <a:off x="183908" y="3400707"/>
            <a:ext cx="7518400" cy="1257300"/>
          </a:xfrm>
          <a:prstGeom prst="rect">
            <a:avLst/>
          </a:prstGeom>
        </p:spPr>
      </p:pic>
      <p:pic>
        <p:nvPicPr>
          <p:cNvPr id="7" name="Picture 6">
            <a:extLst>
              <a:ext uri="{FF2B5EF4-FFF2-40B4-BE49-F238E27FC236}">
                <a16:creationId xmlns:a16="http://schemas.microsoft.com/office/drawing/2014/main" id="{EB9782E9-0AC2-1A44-95FE-EF1390A02C38}"/>
              </a:ext>
            </a:extLst>
          </p:cNvPr>
          <p:cNvPicPr>
            <a:picLocks noChangeAspect="1"/>
          </p:cNvPicPr>
          <p:nvPr/>
        </p:nvPicPr>
        <p:blipFill>
          <a:blip r:embed="rId5"/>
          <a:stretch>
            <a:fillRect/>
          </a:stretch>
        </p:blipFill>
        <p:spPr>
          <a:xfrm>
            <a:off x="183908" y="4802691"/>
            <a:ext cx="7607300" cy="1295400"/>
          </a:xfrm>
          <a:prstGeom prst="rect">
            <a:avLst/>
          </a:prstGeom>
        </p:spPr>
      </p:pic>
    </p:spTree>
    <p:extLst>
      <p:ext uri="{BB962C8B-B14F-4D97-AF65-F5344CB8AC3E}">
        <p14:creationId xmlns:p14="http://schemas.microsoft.com/office/powerpoint/2010/main" val="1649467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5DEB936-8B99-3C41-8D4D-ABB3C734CEED}"/>
              </a:ext>
            </a:extLst>
          </p:cNvPr>
          <p:cNvPicPr>
            <a:picLocks noChangeAspect="1"/>
          </p:cNvPicPr>
          <p:nvPr/>
        </p:nvPicPr>
        <p:blipFill>
          <a:blip r:embed="rId2"/>
          <a:stretch>
            <a:fillRect/>
          </a:stretch>
        </p:blipFill>
        <p:spPr>
          <a:xfrm>
            <a:off x="6601837" y="7295"/>
            <a:ext cx="2320859" cy="2320859"/>
          </a:xfrm>
          <a:prstGeom prst="rect">
            <a:avLst/>
          </a:prstGeom>
        </p:spPr>
      </p:pic>
      <p:pic>
        <p:nvPicPr>
          <p:cNvPr id="9" name="Picture 8">
            <a:extLst>
              <a:ext uri="{FF2B5EF4-FFF2-40B4-BE49-F238E27FC236}">
                <a16:creationId xmlns:a16="http://schemas.microsoft.com/office/drawing/2014/main" id="{6AEE595A-CA6C-444E-A73E-BD29616644DF}"/>
              </a:ext>
            </a:extLst>
          </p:cNvPr>
          <p:cNvPicPr>
            <a:picLocks noChangeAspect="1"/>
          </p:cNvPicPr>
          <p:nvPr/>
        </p:nvPicPr>
        <p:blipFill>
          <a:blip r:embed="rId3"/>
          <a:stretch>
            <a:fillRect/>
          </a:stretch>
        </p:blipFill>
        <p:spPr>
          <a:xfrm>
            <a:off x="755515" y="802532"/>
            <a:ext cx="3946187" cy="3946187"/>
          </a:xfrm>
          <a:prstGeom prst="rect">
            <a:avLst/>
          </a:prstGeom>
        </p:spPr>
      </p:pic>
      <p:pic>
        <p:nvPicPr>
          <p:cNvPr id="11" name="Picture 10">
            <a:extLst>
              <a:ext uri="{FF2B5EF4-FFF2-40B4-BE49-F238E27FC236}">
                <a16:creationId xmlns:a16="http://schemas.microsoft.com/office/drawing/2014/main" id="{8E939293-F519-A04E-920A-AAADBCC8D16D}"/>
              </a:ext>
            </a:extLst>
          </p:cNvPr>
          <p:cNvPicPr>
            <a:picLocks noChangeAspect="1"/>
          </p:cNvPicPr>
          <p:nvPr/>
        </p:nvPicPr>
        <p:blipFill>
          <a:blip r:embed="rId4"/>
          <a:stretch>
            <a:fillRect/>
          </a:stretch>
        </p:blipFill>
        <p:spPr>
          <a:xfrm>
            <a:off x="6601837" y="2184671"/>
            <a:ext cx="2320859" cy="2320859"/>
          </a:xfrm>
          <a:prstGeom prst="rect">
            <a:avLst/>
          </a:prstGeom>
        </p:spPr>
      </p:pic>
      <p:pic>
        <p:nvPicPr>
          <p:cNvPr id="13" name="Picture 12">
            <a:extLst>
              <a:ext uri="{FF2B5EF4-FFF2-40B4-BE49-F238E27FC236}">
                <a16:creationId xmlns:a16="http://schemas.microsoft.com/office/drawing/2014/main" id="{1D4E6FAF-9DDE-C444-9DE8-4447FEC923D5}"/>
              </a:ext>
            </a:extLst>
          </p:cNvPr>
          <p:cNvPicPr>
            <a:picLocks noChangeAspect="1"/>
          </p:cNvPicPr>
          <p:nvPr/>
        </p:nvPicPr>
        <p:blipFill>
          <a:blip r:embed="rId5"/>
          <a:stretch>
            <a:fillRect/>
          </a:stretch>
        </p:blipFill>
        <p:spPr>
          <a:xfrm>
            <a:off x="6693035" y="4515258"/>
            <a:ext cx="2138464" cy="2138464"/>
          </a:xfrm>
          <a:prstGeom prst="rect">
            <a:avLst/>
          </a:prstGeom>
        </p:spPr>
      </p:pic>
      <p:sp>
        <p:nvSpPr>
          <p:cNvPr id="14" name="Rectangle 13">
            <a:extLst>
              <a:ext uri="{FF2B5EF4-FFF2-40B4-BE49-F238E27FC236}">
                <a16:creationId xmlns:a16="http://schemas.microsoft.com/office/drawing/2014/main" id="{E2B6B2D9-A477-EE4F-8E99-AEC274384BB8}"/>
              </a:ext>
            </a:extLst>
          </p:cNvPr>
          <p:cNvSpPr/>
          <p:nvPr/>
        </p:nvSpPr>
        <p:spPr>
          <a:xfrm>
            <a:off x="81064" y="6257836"/>
            <a:ext cx="6096000" cy="600164"/>
          </a:xfrm>
          <a:prstGeom prst="rect">
            <a:avLst/>
          </a:prstGeom>
        </p:spPr>
        <p:txBody>
          <a:bodyPr>
            <a:spAutoFit/>
          </a:bodyPr>
          <a:lstStyle/>
          <a:p>
            <a:pPr marL="304800" indent="-304800"/>
            <a:r>
              <a:rPr lang="fi-FI" sz="1100" dirty="0"/>
              <a:t>Nelimarkka, M. (2019). Aihemallinnus sekä muut ohjaamattomat koneoppimismenetelmät yhteiskuntatieteellisessä tutkimuksessa: muutama kriittinen havainto. </a:t>
            </a:r>
            <a:r>
              <a:rPr lang="fi-FI" sz="1100" i="1" dirty="0"/>
              <a:t>Politiikka</a:t>
            </a:r>
            <a:r>
              <a:rPr lang="fi-FI" sz="1100" dirty="0"/>
              <a:t>, </a:t>
            </a:r>
            <a:r>
              <a:rPr lang="fi-FI" sz="1100" i="1" dirty="0"/>
              <a:t>61</a:t>
            </a:r>
            <a:r>
              <a:rPr lang="fi-FI" sz="1100" dirty="0"/>
              <a:t>(1), 6–33. </a:t>
            </a:r>
            <a:r>
              <a:rPr lang="fi-FI" sz="1100" dirty="0" err="1"/>
              <a:t>Retrieved</a:t>
            </a:r>
            <a:r>
              <a:rPr lang="fi-FI" sz="1100" dirty="0"/>
              <a:t> </a:t>
            </a:r>
            <a:r>
              <a:rPr lang="fi-FI" sz="1100" dirty="0" err="1"/>
              <a:t>from</a:t>
            </a:r>
            <a:r>
              <a:rPr lang="fi-FI" sz="1100" dirty="0"/>
              <a:t> </a:t>
            </a:r>
            <a:r>
              <a:rPr lang="fi-FI" sz="1100" dirty="0" err="1"/>
              <a:t>https</a:t>
            </a:r>
            <a:r>
              <a:rPr lang="fi-FI" sz="1100" dirty="0"/>
              <a:t>://</a:t>
            </a:r>
            <a:r>
              <a:rPr lang="fi-FI" sz="1100" dirty="0" err="1"/>
              <a:t>journal.fi</a:t>
            </a:r>
            <a:r>
              <a:rPr lang="fi-FI" sz="1100" dirty="0"/>
              <a:t>/politiikka/</a:t>
            </a:r>
            <a:r>
              <a:rPr lang="fi-FI" sz="1100" dirty="0" err="1"/>
              <a:t>article</a:t>
            </a:r>
            <a:r>
              <a:rPr lang="fi-FI" sz="1100" dirty="0"/>
              <a:t>/</a:t>
            </a:r>
            <a:r>
              <a:rPr lang="fi-FI" sz="1100" dirty="0" err="1"/>
              <a:t>view</a:t>
            </a:r>
            <a:r>
              <a:rPr lang="fi-FI" sz="1100" dirty="0"/>
              <a:t>/79629</a:t>
            </a:r>
            <a:endParaRPr lang="fi-FI" sz="1100" dirty="0">
              <a:effectLst/>
            </a:endParaRPr>
          </a:p>
        </p:txBody>
      </p:sp>
    </p:spTree>
    <p:extLst>
      <p:ext uri="{BB962C8B-B14F-4D97-AF65-F5344CB8AC3E}">
        <p14:creationId xmlns:p14="http://schemas.microsoft.com/office/powerpoint/2010/main" val="866176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20199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E3D1BA-9F49-774A-AE20-2AEEDBD1B214}"/>
              </a:ext>
            </a:extLst>
          </p:cNvPr>
          <p:cNvPicPr>
            <a:picLocks noChangeAspect="1"/>
          </p:cNvPicPr>
          <p:nvPr/>
        </p:nvPicPr>
        <p:blipFill>
          <a:blip r:embed="rId2"/>
          <a:stretch>
            <a:fillRect/>
          </a:stretch>
        </p:blipFill>
        <p:spPr>
          <a:xfrm>
            <a:off x="299977" y="421994"/>
            <a:ext cx="5943600" cy="4648200"/>
          </a:xfrm>
          <a:prstGeom prst="rect">
            <a:avLst/>
          </a:prstGeom>
        </p:spPr>
      </p:pic>
      <p:sp>
        <p:nvSpPr>
          <p:cNvPr id="6" name="Rectangle 5">
            <a:extLst>
              <a:ext uri="{FF2B5EF4-FFF2-40B4-BE49-F238E27FC236}">
                <a16:creationId xmlns:a16="http://schemas.microsoft.com/office/drawing/2014/main" id="{56DC2A0B-2D79-9849-8FB1-E91AF36171DE}"/>
              </a:ext>
            </a:extLst>
          </p:cNvPr>
          <p:cNvSpPr/>
          <p:nvPr/>
        </p:nvSpPr>
        <p:spPr>
          <a:xfrm>
            <a:off x="299977" y="5803530"/>
            <a:ext cx="6096000" cy="830997"/>
          </a:xfrm>
          <a:prstGeom prst="rect">
            <a:avLst/>
          </a:prstGeom>
        </p:spPr>
        <p:txBody>
          <a:bodyPr>
            <a:spAutoFit/>
          </a:bodyPr>
          <a:lstStyle/>
          <a:p>
            <a:pPr marL="304800" indent="-304800"/>
            <a:r>
              <a:rPr lang="fi-FI" sz="1600" dirty="0" err="1">
                <a:effectLst/>
              </a:rPr>
              <a:t>Munger</a:t>
            </a:r>
            <a:r>
              <a:rPr lang="fi-FI" sz="1600" dirty="0">
                <a:effectLst/>
              </a:rPr>
              <a:t>, K. (2017). </a:t>
            </a:r>
            <a:r>
              <a:rPr lang="fi-FI" sz="1600" dirty="0" err="1">
                <a:effectLst/>
              </a:rPr>
              <a:t>Tweetment</a:t>
            </a:r>
            <a:r>
              <a:rPr lang="fi-FI" sz="1600" dirty="0">
                <a:effectLst/>
              </a:rPr>
              <a:t> </a:t>
            </a:r>
            <a:r>
              <a:rPr lang="fi-FI" sz="1600" dirty="0" err="1">
                <a:effectLst/>
              </a:rPr>
              <a:t>Effects</a:t>
            </a:r>
            <a:r>
              <a:rPr lang="fi-FI" sz="1600" dirty="0">
                <a:effectLst/>
              </a:rPr>
              <a:t> on </a:t>
            </a:r>
            <a:r>
              <a:rPr lang="fi-FI" sz="1600" dirty="0" err="1">
                <a:effectLst/>
              </a:rPr>
              <a:t>the</a:t>
            </a:r>
            <a:r>
              <a:rPr lang="fi-FI" sz="1600" dirty="0">
                <a:effectLst/>
              </a:rPr>
              <a:t> </a:t>
            </a:r>
            <a:r>
              <a:rPr lang="fi-FI" sz="1600" dirty="0" err="1">
                <a:effectLst/>
              </a:rPr>
              <a:t>Tweeted</a:t>
            </a:r>
            <a:r>
              <a:rPr lang="fi-FI" sz="1600" dirty="0">
                <a:effectLst/>
              </a:rPr>
              <a:t>: </a:t>
            </a:r>
            <a:r>
              <a:rPr lang="fi-FI" sz="1600" dirty="0" err="1">
                <a:effectLst/>
              </a:rPr>
              <a:t>Experimentally</a:t>
            </a:r>
            <a:r>
              <a:rPr lang="fi-FI" sz="1600" dirty="0">
                <a:effectLst/>
              </a:rPr>
              <a:t> </a:t>
            </a:r>
            <a:r>
              <a:rPr lang="fi-FI" sz="1600" dirty="0" err="1">
                <a:effectLst/>
              </a:rPr>
              <a:t>Reducing</a:t>
            </a:r>
            <a:r>
              <a:rPr lang="fi-FI" sz="1600" dirty="0">
                <a:effectLst/>
              </a:rPr>
              <a:t> </a:t>
            </a:r>
            <a:r>
              <a:rPr lang="fi-FI" sz="1600" dirty="0" err="1">
                <a:effectLst/>
              </a:rPr>
              <a:t>Racist</a:t>
            </a:r>
            <a:r>
              <a:rPr lang="fi-FI" sz="1600" dirty="0">
                <a:effectLst/>
              </a:rPr>
              <a:t> </a:t>
            </a:r>
            <a:r>
              <a:rPr lang="fi-FI" sz="1600" dirty="0" err="1">
                <a:effectLst/>
              </a:rPr>
              <a:t>Harassment</a:t>
            </a:r>
            <a:r>
              <a:rPr lang="fi-FI" sz="1600" dirty="0">
                <a:effectLst/>
              </a:rPr>
              <a:t>. </a:t>
            </a:r>
            <a:r>
              <a:rPr lang="fi-FI" sz="1600" i="1" dirty="0" err="1">
                <a:effectLst/>
              </a:rPr>
              <a:t>Political</a:t>
            </a:r>
            <a:r>
              <a:rPr lang="fi-FI" sz="1600" i="1" dirty="0">
                <a:effectLst/>
              </a:rPr>
              <a:t> </a:t>
            </a:r>
            <a:r>
              <a:rPr lang="fi-FI" sz="1600" i="1" dirty="0" err="1">
                <a:effectLst/>
              </a:rPr>
              <a:t>Behavior</a:t>
            </a:r>
            <a:r>
              <a:rPr lang="fi-FI" sz="1600" dirty="0">
                <a:effectLst/>
              </a:rPr>
              <a:t>, </a:t>
            </a:r>
            <a:r>
              <a:rPr lang="fi-FI" sz="1600" i="1" dirty="0">
                <a:effectLst/>
              </a:rPr>
              <a:t>39</a:t>
            </a:r>
            <a:r>
              <a:rPr lang="fi-FI" sz="1600" dirty="0">
                <a:effectLst/>
              </a:rPr>
              <a:t>(3), 629–649. </a:t>
            </a:r>
            <a:r>
              <a:rPr lang="fi-FI" sz="1600" dirty="0" err="1">
                <a:effectLst/>
              </a:rPr>
              <a:t>https</a:t>
            </a:r>
            <a:r>
              <a:rPr lang="fi-FI" sz="1600" dirty="0">
                <a:effectLst/>
              </a:rPr>
              <a:t>://</a:t>
            </a:r>
            <a:r>
              <a:rPr lang="fi-FI" sz="1600" dirty="0" err="1">
                <a:effectLst/>
              </a:rPr>
              <a:t>doi.org</a:t>
            </a:r>
            <a:r>
              <a:rPr lang="fi-FI" sz="1600" dirty="0">
                <a:effectLst/>
              </a:rPr>
              <a:t>/10.1007/s11109-016-9373-5</a:t>
            </a:r>
          </a:p>
        </p:txBody>
      </p:sp>
      <p:sp>
        <p:nvSpPr>
          <p:cNvPr id="7" name="TextBox 6">
            <a:extLst>
              <a:ext uri="{FF2B5EF4-FFF2-40B4-BE49-F238E27FC236}">
                <a16:creationId xmlns:a16="http://schemas.microsoft.com/office/drawing/2014/main" id="{F6841135-504A-7841-9D10-E6C4B24C15B6}"/>
              </a:ext>
            </a:extLst>
          </p:cNvPr>
          <p:cNvSpPr txBox="1"/>
          <p:nvPr/>
        </p:nvSpPr>
        <p:spPr>
          <a:xfrm>
            <a:off x="6395977" y="421994"/>
            <a:ext cx="5028236" cy="2677656"/>
          </a:xfrm>
          <a:prstGeom prst="rect">
            <a:avLst/>
          </a:prstGeom>
          <a:noFill/>
        </p:spPr>
        <p:txBody>
          <a:bodyPr wrap="square" rtlCol="0">
            <a:spAutoFit/>
          </a:bodyPr>
          <a:lstStyle/>
          <a:p>
            <a:r>
              <a:rPr lang="en-US" sz="2800" dirty="0"/>
              <a:t>﻿I searched for tweets </a:t>
            </a:r>
            <a:r>
              <a:rPr lang="en-US" sz="2800" b="1" dirty="0"/>
              <a:t>containing a powerful racial slur </a:t>
            </a:r>
            <a:r>
              <a:rPr lang="en-US" sz="2800" dirty="0"/>
              <a:t>(‘‘n****r’’) to identify harassers with public Twitter accounts, and I assigned each subject to the control or to one of four treatment conditions.</a:t>
            </a:r>
          </a:p>
        </p:txBody>
      </p:sp>
    </p:spTree>
    <p:extLst>
      <p:ext uri="{BB962C8B-B14F-4D97-AF65-F5344CB8AC3E}">
        <p14:creationId xmlns:p14="http://schemas.microsoft.com/office/powerpoint/2010/main" val="3843909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2EB84-9AEC-CC44-A866-0292C9E7311B}"/>
              </a:ext>
            </a:extLst>
          </p:cNvPr>
          <p:cNvSpPr>
            <a:spLocks noGrp="1"/>
          </p:cNvSpPr>
          <p:nvPr>
            <p:ph type="title"/>
          </p:nvPr>
        </p:nvSpPr>
        <p:spPr/>
        <p:txBody>
          <a:bodyPr/>
          <a:lstStyle/>
          <a:p>
            <a:r>
              <a:rPr lang="en-US" dirty="0">
                <a:latin typeface="American Typewriter" panose="02090604020004020304" pitchFamily="18" charset="77"/>
              </a:rPr>
              <a:t>“</a:t>
            </a:r>
            <a:r>
              <a:rPr lang="en-US" dirty="0"/>
              <a:t>The method</a:t>
            </a:r>
            <a:r>
              <a:rPr lang="en-US" dirty="0">
                <a:latin typeface="American Typewriter" panose="02090604020004020304" pitchFamily="18" charset="77"/>
              </a:rPr>
              <a:t>”</a:t>
            </a:r>
          </a:p>
        </p:txBody>
      </p:sp>
      <p:pic>
        <p:nvPicPr>
          <p:cNvPr id="5" name="Picture 4">
            <a:extLst>
              <a:ext uri="{FF2B5EF4-FFF2-40B4-BE49-F238E27FC236}">
                <a16:creationId xmlns:a16="http://schemas.microsoft.com/office/drawing/2014/main" id="{474169C2-DF4C-7544-8490-2332F1687A38}"/>
              </a:ext>
            </a:extLst>
          </p:cNvPr>
          <p:cNvPicPr>
            <a:picLocks noChangeAspect="1"/>
          </p:cNvPicPr>
          <p:nvPr/>
        </p:nvPicPr>
        <p:blipFill>
          <a:blip r:embed="rId2"/>
          <a:stretch>
            <a:fillRect/>
          </a:stretch>
        </p:blipFill>
        <p:spPr>
          <a:xfrm>
            <a:off x="838200" y="1588167"/>
            <a:ext cx="11013145" cy="4148489"/>
          </a:xfrm>
          <a:prstGeom prst="rect">
            <a:avLst/>
          </a:prstGeom>
        </p:spPr>
      </p:pic>
    </p:spTree>
    <p:extLst>
      <p:ext uri="{BB962C8B-B14F-4D97-AF65-F5344CB8AC3E}">
        <p14:creationId xmlns:p14="http://schemas.microsoft.com/office/powerpoint/2010/main" val="6745637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CE3FD22-2DFE-9045-835E-48E2BAD3DB93}"/>
              </a:ext>
            </a:extLst>
          </p:cNvPr>
          <p:cNvSpPr txBox="1"/>
          <p:nvPr/>
        </p:nvSpPr>
        <p:spPr>
          <a:xfrm>
            <a:off x="226032" y="174661"/>
            <a:ext cx="7388433" cy="369332"/>
          </a:xfrm>
          <a:prstGeom prst="rect">
            <a:avLst/>
          </a:prstGeom>
          <a:noFill/>
        </p:spPr>
        <p:txBody>
          <a:bodyPr wrap="none" rtlCol="0">
            <a:spAutoFit/>
          </a:bodyPr>
          <a:lstStyle/>
          <a:p>
            <a:r>
              <a:rPr lang="en-US" dirty="0">
                <a:latin typeface="+mj-lt"/>
              </a:rPr>
              <a:t>Example 1:  Illuminating 2016 (School of Information, University of Syracuse)</a:t>
            </a:r>
          </a:p>
        </p:txBody>
      </p:sp>
      <p:pic>
        <p:nvPicPr>
          <p:cNvPr id="5" name="Picture 4">
            <a:extLst>
              <a:ext uri="{FF2B5EF4-FFF2-40B4-BE49-F238E27FC236}">
                <a16:creationId xmlns:a16="http://schemas.microsoft.com/office/drawing/2014/main" id="{13CCCA78-6058-9942-9AEF-D6D7944686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6580" y="673388"/>
            <a:ext cx="10197101" cy="6171610"/>
          </a:xfrm>
          <a:prstGeom prst="rect">
            <a:avLst/>
          </a:prstGeom>
        </p:spPr>
      </p:pic>
    </p:spTree>
    <p:extLst>
      <p:ext uri="{BB962C8B-B14F-4D97-AF65-F5344CB8AC3E}">
        <p14:creationId xmlns:p14="http://schemas.microsoft.com/office/powerpoint/2010/main" val="12521623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3F5D430-8186-7141-ACB0-5FCBEAE59258}"/>
              </a:ext>
            </a:extLst>
          </p:cNvPr>
          <p:cNvSpPr txBox="1"/>
          <p:nvPr/>
        </p:nvSpPr>
        <p:spPr>
          <a:xfrm>
            <a:off x="214458" y="298569"/>
            <a:ext cx="11537878" cy="6047809"/>
          </a:xfrm>
          <a:prstGeom prst="rect">
            <a:avLst/>
          </a:prstGeom>
          <a:noFill/>
        </p:spPr>
        <p:txBody>
          <a:bodyPr wrap="square" rtlCol="0">
            <a:spAutoFit/>
          </a:bodyPr>
          <a:lstStyle/>
          <a:p>
            <a:r>
              <a:rPr lang="en-US" sz="1050" b="1" cap="all" dirty="0"/>
              <a:t>CALL-TO-ACTION</a:t>
            </a:r>
          </a:p>
          <a:p>
            <a:r>
              <a:rPr lang="en-US" sz="1050" dirty="0"/>
              <a:t>Any message that is about supporters, focused specifically on encouraging them to do something (persuasion), is a call-to-</a:t>
            </a:r>
            <a:r>
              <a:rPr lang="en-US" sz="1050" dirty="0" err="1"/>
              <a:t>action.There</a:t>
            </a:r>
            <a:r>
              <a:rPr lang="en-US" sz="1050" dirty="0"/>
              <a:t> should be some force placed on the reader of the message to do something, even if it is softly expressed (e.g. “please come;” “we hope to see you there,”). Includes questions “have you seen our new ad?” Excludes rhetorical questions</a:t>
            </a:r>
          </a:p>
          <a:p>
            <a:r>
              <a:rPr lang="en-US" sz="1050" b="1" dirty="0"/>
              <a:t>Subcategories include:</a:t>
            </a:r>
          </a:p>
          <a:p>
            <a:r>
              <a:rPr lang="en-US" sz="1050" dirty="0"/>
              <a:t>Traditional Engagement: Messages that invite supporters or their friends or family to volunteer for the campaign in traditional ways: making phone calls, door-knocking, registering people to vote, holding a house party, attending an event, helping get people to the polls, join a debate watch party.</a:t>
            </a:r>
          </a:p>
          <a:p>
            <a:r>
              <a:rPr lang="en-US" sz="1050" dirty="0"/>
              <a:t>Digital Engagement: Messages that invite supporters or their friends or family to volunteer for the campaign in digital ways: watch or create videos or to share photos to submit online; or that encourage supporters to retweet or share a message, including encouraging the promotion of particular hashtags, memes, or images.</a:t>
            </a:r>
          </a:p>
          <a:p>
            <a:r>
              <a:rPr lang="en-US" sz="1050" dirty="0"/>
              <a:t>Media and Debate Appearances: Messages that encourage supporters to listen to the candidate or watch the candidate on the news, call-in shows, debates, forums.</a:t>
            </a:r>
          </a:p>
          <a:p>
            <a:r>
              <a:rPr lang="en-US" sz="1050" dirty="0"/>
              <a:t>Giving Money: Messages that invite supporters or their friends or family to give money to the campaign.</a:t>
            </a:r>
          </a:p>
          <a:p>
            <a:r>
              <a:rPr lang="en-US" sz="1050" dirty="0"/>
              <a:t>Buying Merchandise: Messages that urge people to buy items from the campaign, like hats, stickers, or buttons.</a:t>
            </a:r>
          </a:p>
          <a:p>
            <a:r>
              <a:rPr lang="en-US" sz="1050" dirty="0"/>
              <a:t>Vote: Messages that urge supporters to vote, or to vote for the candidate, including messages that have some policy or rationale component to them. Includes calls to register to vote, to vote early, or to mail in one’s absentee ballot, or urging people to “stand with” the politician on election day.</a:t>
            </a:r>
          </a:p>
          <a:p>
            <a:r>
              <a:rPr lang="en-US" sz="1050" b="1" cap="all" dirty="0"/>
              <a:t>CEREMONIAL</a:t>
            </a:r>
          </a:p>
          <a:p>
            <a:r>
              <a:rPr lang="en-US" sz="1050" dirty="0"/>
              <a:t>Any message that is explicitly religious, gives thanks, praise, pays tributes, honors, or expresses condolences (using the terms that are associated with those) to family members, or the public around national holidays or commemorative events. Includes messages about winning or losing the election, including hope, anticipation, or disappointment around the election outcome. Includes messages that are simply jokes/puns/humor without reference to any of the other categories. Includes praise/cheers for sports teams/sports games (but not statements about the candidates at or watching events that have no praise).</a:t>
            </a:r>
          </a:p>
          <a:p>
            <a:r>
              <a:rPr lang="en-US" sz="1050" b="1" cap="all" dirty="0"/>
              <a:t>CONVERSATIONAL TWITTER ONLY</a:t>
            </a:r>
          </a:p>
          <a:p>
            <a:r>
              <a:rPr lang="en-US" sz="1050" dirty="0"/>
              <a:t>Messages that are simply a direct address to a single person or a small group (2-3) of people in the form of a response to a message they received. These messages should feel like conversational replies to prior messages, even if it’s only “thanks”, and must contain a direct reference to the person/people they’re responding to.</a:t>
            </a:r>
          </a:p>
          <a:p>
            <a:r>
              <a:rPr lang="en-US" sz="1050" b="1" cap="all" dirty="0"/>
              <a:t>INFORMATIVE</a:t>
            </a:r>
          </a:p>
          <a:p>
            <a:r>
              <a:rPr lang="en-US" sz="1050" dirty="0"/>
              <a:t>A message that that is to or about supporters (and observes of the campaign, such as the news media) focused specifically on information about the campaign (presented neutrally, without a persuasive appeal or action verbs is an information message).</a:t>
            </a:r>
          </a:p>
          <a:p>
            <a:r>
              <a:rPr lang="en-US" sz="1050" b="1" cap="all" dirty="0"/>
              <a:t>ADVOCACY</a:t>
            </a:r>
          </a:p>
          <a:p>
            <a:r>
              <a:rPr lang="en-US" sz="1050" dirty="0"/>
              <a:t>A message that advocates for the candidate, highlighting their strengths as a leader, describing their prior policies or personal history, describing or featuring their family, describing or highlighting their current and future policy positions, or featuring their positive personality characteristics, is an advocacy message. Includes generic claims about the candidate being a good candidate, being supported, or being good for the state without explicit references to policy. Includes messages that position the candidate in opposition to policies or other candidates.</a:t>
            </a:r>
          </a:p>
          <a:p>
            <a:r>
              <a:rPr lang="en-US" sz="1050" b="1" dirty="0"/>
              <a:t>Image:</a:t>
            </a:r>
            <a:r>
              <a:rPr lang="en-US" sz="1050" dirty="0"/>
              <a:t> a positive message about the candidate’s character, personality, style, values, or ability to lead.</a:t>
            </a:r>
          </a:p>
          <a:p>
            <a:r>
              <a:rPr lang="en-US" sz="1050" b="1" dirty="0"/>
              <a:t>Issue:</a:t>
            </a:r>
            <a:r>
              <a:rPr lang="en-US" sz="1050" dirty="0"/>
              <a:t> a positive message about the candidate’s policy positions.</a:t>
            </a:r>
          </a:p>
          <a:p>
            <a:r>
              <a:rPr lang="en-US" sz="1050" b="1" cap="all" dirty="0"/>
              <a:t>ATTACK</a:t>
            </a:r>
          </a:p>
          <a:p>
            <a:r>
              <a:rPr lang="en-US" sz="1050" dirty="0"/>
              <a:t>A message that criticizes the opponent or opposing administration or party on their personality, leadership skills, past behaviors, family, policy issues, campaign events, or any other negative focus on the opponent (or their campaign, surrogates, or family) is an attack message. Must be an explicit or strongly implicit reference to opponent, their party, or surrogates. Includes generic references to responses to attacks or attacking the opponent. Typically explicit references to the opponent are attacks, even if the attack is somewhat implicit.</a:t>
            </a:r>
          </a:p>
          <a:p>
            <a:r>
              <a:rPr lang="en-US" sz="1050" b="1" dirty="0"/>
              <a:t>Image:</a:t>
            </a:r>
            <a:r>
              <a:rPr lang="en-US" sz="1050" dirty="0"/>
              <a:t> a negative message about the opponent’s character, personality, values, style, or ability to lead.</a:t>
            </a:r>
          </a:p>
          <a:p>
            <a:r>
              <a:rPr lang="en-US" sz="1050" b="1" dirty="0"/>
              <a:t>Issue:</a:t>
            </a:r>
            <a:r>
              <a:rPr lang="en-US" sz="1050" dirty="0"/>
              <a:t> a negative message about the opponent’s policy positions.</a:t>
            </a:r>
          </a:p>
          <a:p>
            <a:r>
              <a:rPr lang="en-US" sz="1050" b="1" cap="all" dirty="0"/>
              <a:t>ENDORSEMENT</a:t>
            </a:r>
          </a:p>
          <a:p>
            <a:r>
              <a:rPr lang="en-US" sz="800" dirty="0"/>
              <a:t>Messages that feature an endorsement or support for the candidate from an important political person, celebrity, or organization: law enforcement, unions, the local newspaper, a prominent political figure.</a:t>
            </a:r>
            <a:endParaRPr lang="en-US" sz="1600" dirty="0"/>
          </a:p>
        </p:txBody>
      </p:sp>
    </p:spTree>
    <p:extLst>
      <p:ext uri="{BB962C8B-B14F-4D97-AF65-F5344CB8AC3E}">
        <p14:creationId xmlns:p14="http://schemas.microsoft.com/office/powerpoint/2010/main" val="13778389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2CEA93-983D-4041-BCC0-F7F09302F0FE}"/>
              </a:ext>
            </a:extLst>
          </p:cNvPr>
          <p:cNvSpPr>
            <a:spLocks noGrp="1"/>
          </p:cNvSpPr>
          <p:nvPr>
            <p:ph idx="1"/>
          </p:nvPr>
        </p:nvSpPr>
        <p:spPr>
          <a:xfrm>
            <a:off x="6096000" y="5764192"/>
            <a:ext cx="5782519" cy="678988"/>
          </a:xfrm>
        </p:spPr>
        <p:txBody>
          <a:bodyPr>
            <a:normAutofit/>
          </a:bodyPr>
          <a:lstStyle/>
          <a:p>
            <a:pPr marL="0" indent="0">
              <a:buNone/>
            </a:pPr>
            <a:r>
              <a:rPr lang="fi-FI" sz="1400" dirty="0">
                <a:effectLst/>
              </a:rPr>
              <a:t>Levy, K. E. C., &amp; Franklin, M. (2013). </a:t>
            </a:r>
            <a:r>
              <a:rPr lang="fi-FI" sz="1400" dirty="0" err="1">
                <a:effectLst/>
              </a:rPr>
              <a:t>Driving</a:t>
            </a:r>
            <a:r>
              <a:rPr lang="fi-FI" sz="1400" dirty="0">
                <a:effectLst/>
              </a:rPr>
              <a:t> </a:t>
            </a:r>
            <a:r>
              <a:rPr lang="fi-FI" sz="1400" dirty="0" err="1">
                <a:effectLst/>
              </a:rPr>
              <a:t>Regulation</a:t>
            </a:r>
            <a:r>
              <a:rPr lang="fi-FI" sz="1400" dirty="0">
                <a:effectLst/>
              </a:rPr>
              <a:t>: Using </a:t>
            </a:r>
            <a:r>
              <a:rPr lang="fi-FI" sz="1400" dirty="0" err="1">
                <a:effectLst/>
              </a:rPr>
              <a:t>Topic</a:t>
            </a:r>
            <a:r>
              <a:rPr lang="fi-FI" sz="1400" dirty="0">
                <a:effectLst/>
              </a:rPr>
              <a:t> </a:t>
            </a:r>
            <a:r>
              <a:rPr lang="fi-FI" sz="1400" dirty="0" err="1">
                <a:effectLst/>
              </a:rPr>
              <a:t>Models</a:t>
            </a:r>
            <a:r>
              <a:rPr lang="fi-FI" sz="1400" dirty="0">
                <a:effectLst/>
              </a:rPr>
              <a:t> to </a:t>
            </a:r>
            <a:r>
              <a:rPr lang="fi-FI" sz="1400" dirty="0" err="1">
                <a:effectLst/>
              </a:rPr>
              <a:t>Examine</a:t>
            </a:r>
            <a:r>
              <a:rPr lang="fi-FI" sz="1400" dirty="0">
                <a:effectLst/>
              </a:rPr>
              <a:t> </a:t>
            </a:r>
            <a:r>
              <a:rPr lang="fi-FI" sz="1400" dirty="0" err="1">
                <a:effectLst/>
              </a:rPr>
              <a:t>Political</a:t>
            </a:r>
            <a:r>
              <a:rPr lang="fi-FI" sz="1400" dirty="0">
                <a:effectLst/>
              </a:rPr>
              <a:t> </a:t>
            </a:r>
            <a:r>
              <a:rPr lang="fi-FI" sz="1400" dirty="0" err="1">
                <a:effectLst/>
              </a:rPr>
              <a:t>Contention</a:t>
            </a:r>
            <a:r>
              <a:rPr lang="fi-FI" sz="1400" dirty="0">
                <a:effectLst/>
              </a:rPr>
              <a:t> in </a:t>
            </a:r>
            <a:r>
              <a:rPr lang="fi-FI" sz="1400" dirty="0" err="1">
                <a:effectLst/>
              </a:rPr>
              <a:t>the</a:t>
            </a:r>
            <a:r>
              <a:rPr lang="fi-FI" sz="1400" dirty="0">
                <a:effectLst/>
              </a:rPr>
              <a:t> U.S. </a:t>
            </a:r>
            <a:r>
              <a:rPr lang="fi-FI" sz="1400" dirty="0" err="1">
                <a:effectLst/>
              </a:rPr>
              <a:t>Trucking</a:t>
            </a:r>
            <a:r>
              <a:rPr lang="fi-FI" sz="1400" dirty="0">
                <a:effectLst/>
              </a:rPr>
              <a:t> Industry. </a:t>
            </a:r>
            <a:r>
              <a:rPr lang="fi-FI" sz="1400" i="1" dirty="0" err="1">
                <a:effectLst/>
              </a:rPr>
              <a:t>Social</a:t>
            </a:r>
            <a:r>
              <a:rPr lang="fi-FI" sz="1400" i="1" dirty="0">
                <a:effectLst/>
              </a:rPr>
              <a:t> Science Computer </a:t>
            </a:r>
            <a:r>
              <a:rPr lang="fi-FI" sz="1400" i="1" dirty="0" err="1">
                <a:effectLst/>
              </a:rPr>
              <a:t>Review</a:t>
            </a:r>
            <a:r>
              <a:rPr lang="fi-FI" sz="1400" dirty="0">
                <a:effectLst/>
              </a:rPr>
              <a:t>, </a:t>
            </a:r>
            <a:r>
              <a:rPr lang="fi-FI" sz="1400" i="1" dirty="0">
                <a:effectLst/>
              </a:rPr>
              <a:t>32</a:t>
            </a:r>
            <a:r>
              <a:rPr lang="fi-FI" sz="1400" dirty="0">
                <a:effectLst/>
              </a:rPr>
              <a:t>, 182–194. </a:t>
            </a:r>
            <a:r>
              <a:rPr lang="fi-FI" sz="1400" dirty="0" err="1">
                <a:effectLst/>
              </a:rPr>
              <a:t>https</a:t>
            </a:r>
            <a:r>
              <a:rPr lang="fi-FI" sz="1400" dirty="0">
                <a:effectLst/>
              </a:rPr>
              <a:t>://</a:t>
            </a:r>
            <a:r>
              <a:rPr lang="fi-FI" sz="1400" dirty="0" err="1">
                <a:effectLst/>
              </a:rPr>
              <a:t>doi.org</a:t>
            </a:r>
            <a:r>
              <a:rPr lang="fi-FI" sz="1400" dirty="0">
                <a:effectLst/>
              </a:rPr>
              <a:t>/10.1177/0894439313506847</a:t>
            </a:r>
          </a:p>
        </p:txBody>
      </p:sp>
      <p:pic>
        <p:nvPicPr>
          <p:cNvPr id="5" name="Picture 4">
            <a:extLst>
              <a:ext uri="{FF2B5EF4-FFF2-40B4-BE49-F238E27FC236}">
                <a16:creationId xmlns:a16="http://schemas.microsoft.com/office/drawing/2014/main" id="{22E8AE19-AF9D-1647-ABFB-169BAC55BC4F}"/>
              </a:ext>
            </a:extLst>
          </p:cNvPr>
          <p:cNvPicPr>
            <a:picLocks noChangeAspect="1"/>
          </p:cNvPicPr>
          <p:nvPr/>
        </p:nvPicPr>
        <p:blipFill>
          <a:blip r:embed="rId2"/>
          <a:stretch>
            <a:fillRect/>
          </a:stretch>
        </p:blipFill>
        <p:spPr>
          <a:xfrm>
            <a:off x="231492" y="231723"/>
            <a:ext cx="10247453" cy="5532469"/>
          </a:xfrm>
          <a:prstGeom prst="rect">
            <a:avLst/>
          </a:prstGeom>
        </p:spPr>
      </p:pic>
    </p:spTree>
    <p:extLst>
      <p:ext uri="{BB962C8B-B14F-4D97-AF65-F5344CB8AC3E}">
        <p14:creationId xmlns:p14="http://schemas.microsoft.com/office/powerpoint/2010/main" val="609841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4043-9E75-EE45-965C-AA0EBD96D957}"/>
              </a:ext>
            </a:extLst>
          </p:cNvPr>
          <p:cNvSpPr>
            <a:spLocks noGrp="1"/>
          </p:cNvSpPr>
          <p:nvPr>
            <p:ph type="title"/>
          </p:nvPr>
        </p:nvSpPr>
        <p:spPr/>
        <p:txBody>
          <a:bodyPr/>
          <a:lstStyle/>
          <a:p>
            <a:r>
              <a:rPr lang="en-US" dirty="0"/>
              <a:t>Coding in qualitative research</a:t>
            </a:r>
          </a:p>
        </p:txBody>
      </p:sp>
      <p:pic>
        <p:nvPicPr>
          <p:cNvPr id="5" name="Content Placeholder 4">
            <a:extLst>
              <a:ext uri="{FF2B5EF4-FFF2-40B4-BE49-F238E27FC236}">
                <a16:creationId xmlns:a16="http://schemas.microsoft.com/office/drawing/2014/main" id="{CDC83EEE-ED0B-164B-8ADC-274CBC47B1EF}"/>
              </a:ext>
            </a:extLst>
          </p:cNvPr>
          <p:cNvPicPr>
            <a:picLocks noGrp="1" noChangeAspect="1"/>
          </p:cNvPicPr>
          <p:nvPr>
            <p:ph idx="1"/>
          </p:nvPr>
        </p:nvPicPr>
        <p:blipFill>
          <a:blip r:embed="rId2"/>
          <a:stretch>
            <a:fillRect/>
          </a:stretch>
        </p:blipFill>
        <p:spPr>
          <a:xfrm>
            <a:off x="914400" y="1713610"/>
            <a:ext cx="10439400" cy="3140463"/>
          </a:xfrm>
        </p:spPr>
      </p:pic>
    </p:spTree>
    <p:extLst>
      <p:ext uri="{BB962C8B-B14F-4D97-AF65-F5344CB8AC3E}">
        <p14:creationId xmlns:p14="http://schemas.microsoft.com/office/powerpoint/2010/main" val="34030088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4043-9E75-EE45-965C-AA0EBD96D957}"/>
              </a:ext>
            </a:extLst>
          </p:cNvPr>
          <p:cNvSpPr>
            <a:spLocks noGrp="1"/>
          </p:cNvSpPr>
          <p:nvPr>
            <p:ph type="title"/>
          </p:nvPr>
        </p:nvSpPr>
        <p:spPr/>
        <p:txBody>
          <a:bodyPr/>
          <a:lstStyle/>
          <a:p>
            <a:r>
              <a:rPr lang="en-US" dirty="0"/>
              <a:t>Coding in qualitative research</a:t>
            </a:r>
          </a:p>
        </p:txBody>
      </p:sp>
      <p:pic>
        <p:nvPicPr>
          <p:cNvPr id="4" name="Picture 3">
            <a:extLst>
              <a:ext uri="{FF2B5EF4-FFF2-40B4-BE49-F238E27FC236}">
                <a16:creationId xmlns:a16="http://schemas.microsoft.com/office/drawing/2014/main" id="{2FD490B3-183B-CB4A-BA75-5BEC5E0B275C}"/>
              </a:ext>
            </a:extLst>
          </p:cNvPr>
          <p:cNvPicPr>
            <a:picLocks noChangeAspect="1"/>
          </p:cNvPicPr>
          <p:nvPr/>
        </p:nvPicPr>
        <p:blipFill>
          <a:blip r:embed="rId2"/>
          <a:stretch>
            <a:fillRect/>
          </a:stretch>
        </p:blipFill>
        <p:spPr>
          <a:xfrm>
            <a:off x="867076" y="1719564"/>
            <a:ext cx="10182726" cy="3043334"/>
          </a:xfrm>
          <a:prstGeom prst="rect">
            <a:avLst/>
          </a:prstGeom>
        </p:spPr>
      </p:pic>
    </p:spTree>
    <p:extLst>
      <p:ext uri="{BB962C8B-B14F-4D97-AF65-F5344CB8AC3E}">
        <p14:creationId xmlns:p14="http://schemas.microsoft.com/office/powerpoint/2010/main" val="3902852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32ED8-0A5D-554D-8256-D8B8BEA86CC2}"/>
              </a:ext>
            </a:extLst>
          </p:cNvPr>
          <p:cNvSpPr>
            <a:spLocks noGrp="1"/>
          </p:cNvSpPr>
          <p:nvPr>
            <p:ph type="title"/>
          </p:nvPr>
        </p:nvSpPr>
        <p:spPr/>
        <p:txBody>
          <a:bodyPr/>
          <a:lstStyle/>
          <a:p>
            <a:r>
              <a:rPr lang="en-US" dirty="0"/>
              <a:t>Grounded Theory (inspired approaches)</a:t>
            </a:r>
          </a:p>
        </p:txBody>
      </p:sp>
      <p:graphicFrame>
        <p:nvGraphicFramePr>
          <p:cNvPr id="10" name="Diagram 9">
            <a:extLst>
              <a:ext uri="{FF2B5EF4-FFF2-40B4-BE49-F238E27FC236}">
                <a16:creationId xmlns:a16="http://schemas.microsoft.com/office/drawing/2014/main" id="{2FEF835A-B7B2-F345-8A1F-1295398BC461}"/>
              </a:ext>
            </a:extLst>
          </p:cNvPr>
          <p:cNvGraphicFramePr/>
          <p:nvPr>
            <p:extLst>
              <p:ext uri="{D42A27DB-BD31-4B8C-83A1-F6EECF244321}">
                <p14:modId xmlns:p14="http://schemas.microsoft.com/office/powerpoint/2010/main" val="2954517803"/>
              </p:ext>
            </p:extLst>
          </p:nvPr>
        </p:nvGraphicFramePr>
        <p:xfrm>
          <a:off x="327259" y="1607419"/>
          <a:ext cx="11348185" cy="35132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62403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32ED8-0A5D-554D-8256-D8B8BEA86CC2}"/>
              </a:ext>
            </a:extLst>
          </p:cNvPr>
          <p:cNvSpPr>
            <a:spLocks noGrp="1"/>
          </p:cNvSpPr>
          <p:nvPr>
            <p:ph type="title"/>
          </p:nvPr>
        </p:nvSpPr>
        <p:spPr/>
        <p:txBody>
          <a:bodyPr/>
          <a:lstStyle/>
          <a:p>
            <a:r>
              <a:rPr lang="en-US" dirty="0"/>
              <a:t>Grounded Theory (inspired approaches)</a:t>
            </a:r>
          </a:p>
        </p:txBody>
      </p:sp>
      <p:graphicFrame>
        <p:nvGraphicFramePr>
          <p:cNvPr id="4" name="Diagram 3">
            <a:extLst>
              <a:ext uri="{FF2B5EF4-FFF2-40B4-BE49-F238E27FC236}">
                <a16:creationId xmlns:a16="http://schemas.microsoft.com/office/drawing/2014/main" id="{4A1D9731-F690-9447-A42C-AAB017F18061}"/>
              </a:ext>
            </a:extLst>
          </p:cNvPr>
          <p:cNvGraphicFramePr/>
          <p:nvPr>
            <p:extLst>
              <p:ext uri="{D42A27DB-BD31-4B8C-83A1-F6EECF244321}">
                <p14:modId xmlns:p14="http://schemas.microsoft.com/office/powerpoint/2010/main" val="4294591975"/>
              </p:ext>
            </p:extLst>
          </p:nvPr>
        </p:nvGraphicFramePr>
        <p:xfrm>
          <a:off x="327259" y="1607419"/>
          <a:ext cx="11348185" cy="35132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ircular Arrow 2">
            <a:extLst>
              <a:ext uri="{FF2B5EF4-FFF2-40B4-BE49-F238E27FC236}">
                <a16:creationId xmlns:a16="http://schemas.microsoft.com/office/drawing/2014/main" id="{F5FBB484-85A1-5143-9A04-FA91514CAC0F}"/>
              </a:ext>
            </a:extLst>
          </p:cNvPr>
          <p:cNvSpPr/>
          <p:nvPr/>
        </p:nvSpPr>
        <p:spPr>
          <a:xfrm>
            <a:off x="2107934" y="1951205"/>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Circular Arrow 4">
            <a:extLst>
              <a:ext uri="{FF2B5EF4-FFF2-40B4-BE49-F238E27FC236}">
                <a16:creationId xmlns:a16="http://schemas.microsoft.com/office/drawing/2014/main" id="{3C0F5899-1BA7-8A4C-99D5-BA8328131D03}"/>
              </a:ext>
            </a:extLst>
          </p:cNvPr>
          <p:cNvSpPr/>
          <p:nvPr/>
        </p:nvSpPr>
        <p:spPr>
          <a:xfrm rot="10800000">
            <a:off x="2107934" y="2932982"/>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ular Arrow 7">
            <a:extLst>
              <a:ext uri="{FF2B5EF4-FFF2-40B4-BE49-F238E27FC236}">
                <a16:creationId xmlns:a16="http://schemas.microsoft.com/office/drawing/2014/main" id="{655B661D-0268-2F4A-87F1-73D6F8C7BBFD}"/>
              </a:ext>
            </a:extLst>
          </p:cNvPr>
          <p:cNvSpPr/>
          <p:nvPr/>
        </p:nvSpPr>
        <p:spPr>
          <a:xfrm>
            <a:off x="4957011" y="1951205"/>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ircular Arrow 8">
            <a:extLst>
              <a:ext uri="{FF2B5EF4-FFF2-40B4-BE49-F238E27FC236}">
                <a16:creationId xmlns:a16="http://schemas.microsoft.com/office/drawing/2014/main" id="{21179534-91C3-904C-9966-12A31D50D9F7}"/>
              </a:ext>
            </a:extLst>
          </p:cNvPr>
          <p:cNvSpPr/>
          <p:nvPr/>
        </p:nvSpPr>
        <p:spPr>
          <a:xfrm rot="10800000">
            <a:off x="4957011" y="2932982"/>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77758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32ED8-0A5D-554D-8256-D8B8BEA86CC2}"/>
              </a:ext>
            </a:extLst>
          </p:cNvPr>
          <p:cNvSpPr>
            <a:spLocks noGrp="1"/>
          </p:cNvSpPr>
          <p:nvPr>
            <p:ph type="title"/>
          </p:nvPr>
        </p:nvSpPr>
        <p:spPr/>
        <p:txBody>
          <a:bodyPr/>
          <a:lstStyle/>
          <a:p>
            <a:r>
              <a:rPr lang="en-US" dirty="0"/>
              <a:t>Grounded Theory (inspired approaches)</a:t>
            </a:r>
          </a:p>
        </p:txBody>
      </p:sp>
      <p:graphicFrame>
        <p:nvGraphicFramePr>
          <p:cNvPr id="4" name="Diagram 3">
            <a:extLst>
              <a:ext uri="{FF2B5EF4-FFF2-40B4-BE49-F238E27FC236}">
                <a16:creationId xmlns:a16="http://schemas.microsoft.com/office/drawing/2014/main" id="{4A1D9731-F690-9447-A42C-AAB017F18061}"/>
              </a:ext>
            </a:extLst>
          </p:cNvPr>
          <p:cNvGraphicFramePr/>
          <p:nvPr/>
        </p:nvGraphicFramePr>
        <p:xfrm>
          <a:off x="327259" y="1607419"/>
          <a:ext cx="11348185" cy="35132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ircular Arrow 2">
            <a:extLst>
              <a:ext uri="{FF2B5EF4-FFF2-40B4-BE49-F238E27FC236}">
                <a16:creationId xmlns:a16="http://schemas.microsoft.com/office/drawing/2014/main" id="{F5FBB484-85A1-5143-9A04-FA91514CAC0F}"/>
              </a:ext>
            </a:extLst>
          </p:cNvPr>
          <p:cNvSpPr/>
          <p:nvPr/>
        </p:nvSpPr>
        <p:spPr>
          <a:xfrm>
            <a:off x="2107934" y="1951205"/>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Circular Arrow 4">
            <a:extLst>
              <a:ext uri="{FF2B5EF4-FFF2-40B4-BE49-F238E27FC236}">
                <a16:creationId xmlns:a16="http://schemas.microsoft.com/office/drawing/2014/main" id="{3C0F5899-1BA7-8A4C-99D5-BA8328131D03}"/>
              </a:ext>
            </a:extLst>
          </p:cNvPr>
          <p:cNvSpPr/>
          <p:nvPr/>
        </p:nvSpPr>
        <p:spPr>
          <a:xfrm rot="10800000">
            <a:off x="2107934" y="2932982"/>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ular Arrow 7">
            <a:extLst>
              <a:ext uri="{FF2B5EF4-FFF2-40B4-BE49-F238E27FC236}">
                <a16:creationId xmlns:a16="http://schemas.microsoft.com/office/drawing/2014/main" id="{655B661D-0268-2F4A-87F1-73D6F8C7BBFD}"/>
              </a:ext>
            </a:extLst>
          </p:cNvPr>
          <p:cNvSpPr/>
          <p:nvPr/>
        </p:nvSpPr>
        <p:spPr>
          <a:xfrm>
            <a:off x="4957011" y="1951205"/>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ircular Arrow 8">
            <a:extLst>
              <a:ext uri="{FF2B5EF4-FFF2-40B4-BE49-F238E27FC236}">
                <a16:creationId xmlns:a16="http://schemas.microsoft.com/office/drawing/2014/main" id="{21179534-91C3-904C-9966-12A31D50D9F7}"/>
              </a:ext>
            </a:extLst>
          </p:cNvPr>
          <p:cNvSpPr/>
          <p:nvPr/>
        </p:nvSpPr>
        <p:spPr>
          <a:xfrm rot="10800000">
            <a:off x="4957011" y="2932982"/>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44B11C3-169B-E644-9F09-A0AF8267F3FC}"/>
              </a:ext>
            </a:extLst>
          </p:cNvPr>
          <p:cNvSpPr txBox="1"/>
          <p:nvPr/>
        </p:nvSpPr>
        <p:spPr>
          <a:xfrm>
            <a:off x="3512739" y="4816267"/>
            <a:ext cx="2041521" cy="584775"/>
          </a:xfrm>
          <a:prstGeom prst="rect">
            <a:avLst/>
          </a:prstGeom>
          <a:noFill/>
        </p:spPr>
        <p:txBody>
          <a:bodyPr wrap="none" rtlCol="0">
            <a:spAutoFit/>
          </a:bodyPr>
          <a:lstStyle/>
          <a:p>
            <a:r>
              <a:rPr lang="en-US" sz="3200" dirty="0"/>
              <a:t>Emergence</a:t>
            </a:r>
          </a:p>
        </p:txBody>
      </p:sp>
    </p:spTree>
    <p:extLst>
      <p:ext uri="{BB962C8B-B14F-4D97-AF65-F5344CB8AC3E}">
        <p14:creationId xmlns:p14="http://schemas.microsoft.com/office/powerpoint/2010/main" val="1336438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6284C-7485-834B-8445-7E2AD03A1530}"/>
              </a:ext>
            </a:extLst>
          </p:cNvPr>
          <p:cNvSpPr>
            <a:spLocks noGrp="1"/>
          </p:cNvSpPr>
          <p:nvPr>
            <p:ph type="title"/>
          </p:nvPr>
        </p:nvSpPr>
        <p:spPr/>
        <p:txBody>
          <a:bodyPr/>
          <a:lstStyle/>
          <a:p>
            <a:r>
              <a:rPr lang="en-US" dirty="0"/>
              <a:t>Conversation analysis</a:t>
            </a:r>
          </a:p>
        </p:txBody>
      </p:sp>
      <p:pic>
        <p:nvPicPr>
          <p:cNvPr id="5" name="Picture 4">
            <a:extLst>
              <a:ext uri="{FF2B5EF4-FFF2-40B4-BE49-F238E27FC236}">
                <a16:creationId xmlns:a16="http://schemas.microsoft.com/office/drawing/2014/main" id="{F2579664-D48C-7944-8A1C-2BDD4A4AEDE3}"/>
              </a:ext>
            </a:extLst>
          </p:cNvPr>
          <p:cNvPicPr>
            <a:picLocks noChangeAspect="1"/>
          </p:cNvPicPr>
          <p:nvPr/>
        </p:nvPicPr>
        <p:blipFill>
          <a:blip r:embed="rId2"/>
          <a:stretch>
            <a:fillRect/>
          </a:stretch>
        </p:blipFill>
        <p:spPr>
          <a:xfrm>
            <a:off x="838200" y="1690688"/>
            <a:ext cx="4253564" cy="4681058"/>
          </a:xfrm>
          <a:prstGeom prst="rect">
            <a:avLst/>
          </a:prstGeom>
        </p:spPr>
      </p:pic>
    </p:spTree>
    <p:extLst>
      <p:ext uri="{BB962C8B-B14F-4D97-AF65-F5344CB8AC3E}">
        <p14:creationId xmlns:p14="http://schemas.microsoft.com/office/powerpoint/2010/main" val="2004698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913</TotalTime>
  <Words>1110</Words>
  <Application>Microsoft Macintosh PowerPoint</Application>
  <PresentationFormat>Widescreen</PresentationFormat>
  <Paragraphs>139</Paragraphs>
  <Slides>32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American Typewriter</vt:lpstr>
      <vt:lpstr>Arial</vt:lpstr>
      <vt:lpstr>Calibri</vt:lpstr>
      <vt:lpstr>Calibri Light</vt:lpstr>
      <vt:lpstr>Cooper Black</vt:lpstr>
      <vt:lpstr>Office Theme</vt:lpstr>
      <vt:lpstr>Qualitative data analysis</vt:lpstr>
      <vt:lpstr>Qualitative data analysis</vt:lpstr>
      <vt:lpstr>“The method”</vt:lpstr>
      <vt:lpstr>Coding in qualitative research</vt:lpstr>
      <vt:lpstr>Coding in qualitative research</vt:lpstr>
      <vt:lpstr>Grounded Theory (inspired approaches)</vt:lpstr>
      <vt:lpstr>Grounded Theory (inspired approaches)</vt:lpstr>
      <vt:lpstr>Grounded Theory (inspired approaches)</vt:lpstr>
      <vt:lpstr>Conversation analysis</vt:lpstr>
      <vt:lpstr>Qualitative data analysis</vt:lpstr>
      <vt:lpstr>Computational data analysis approaches</vt:lpstr>
      <vt:lpstr>Computational text data analysis approaches</vt:lpstr>
      <vt:lpstr>Computational text data analysis approaches</vt:lpstr>
      <vt:lpstr>Computational text data analysis approaches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Danger zone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Qualitative data analysis</dc:title>
  <dc:creator>Nelimarkka, Matti</dc:creator>
  <cp:lastModifiedBy>Nelimarkka, Matti</cp:lastModifiedBy>
  <cp:revision>43</cp:revision>
  <dcterms:created xsi:type="dcterms:W3CDTF">2018-06-19T14:31:14Z</dcterms:created>
  <dcterms:modified xsi:type="dcterms:W3CDTF">2019-06-15T06:28:36Z</dcterms:modified>
</cp:coreProperties>
</file>

<file path=docProps/thumbnail.jpeg>
</file>